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30"/>
  </p:notesMasterIdLst>
  <p:sldIdLst>
    <p:sldId id="345" r:id="rId5"/>
    <p:sldId id="325" r:id="rId6"/>
    <p:sldId id="341" r:id="rId7"/>
    <p:sldId id="392" r:id="rId8"/>
    <p:sldId id="342" r:id="rId9"/>
    <p:sldId id="344" r:id="rId10"/>
    <p:sldId id="343" r:id="rId11"/>
    <p:sldId id="385" r:id="rId12"/>
    <p:sldId id="389" r:id="rId13"/>
    <p:sldId id="386" r:id="rId14"/>
    <p:sldId id="334" r:id="rId15"/>
    <p:sldId id="387" r:id="rId16"/>
    <p:sldId id="391" r:id="rId17"/>
    <p:sldId id="314" r:id="rId18"/>
    <p:sldId id="393" r:id="rId19"/>
    <p:sldId id="396" r:id="rId20"/>
    <p:sldId id="394" r:id="rId21"/>
    <p:sldId id="395" r:id="rId22"/>
    <p:sldId id="390" r:id="rId23"/>
    <p:sldId id="317" r:id="rId24"/>
    <p:sldId id="322" r:id="rId25"/>
    <p:sldId id="324" r:id="rId26"/>
    <p:sldId id="319" r:id="rId27"/>
    <p:sldId id="315" r:id="rId28"/>
    <p:sldId id="316"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elpagina" id="{4D1C67F2-C671-4438-A6B8-8085EB6217E4}">
          <p14:sldIdLst>
            <p14:sldId id="345"/>
            <p14:sldId id="325"/>
          </p14:sldIdLst>
        </p14:section>
        <p14:section name="1. Info + voorbereiding BL" id="{F991E46E-823C-4D04-B6A3-9AFFC7A89ADC}">
          <p14:sldIdLst>
            <p14:sldId id="341"/>
            <p14:sldId id="392"/>
            <p14:sldId id="342"/>
            <p14:sldId id="344"/>
            <p14:sldId id="343"/>
          </p14:sldIdLst>
        </p14:section>
        <p14:section name="Blok 3 - Commercie en Marketing" id="{CEEFAA4C-06B3-4254-9E7F-9E1E4686233E}">
          <p14:sldIdLst>
            <p14:sldId id="385"/>
            <p14:sldId id="389"/>
            <p14:sldId id="386"/>
            <p14:sldId id="334"/>
            <p14:sldId id="387"/>
            <p14:sldId id="391"/>
            <p14:sldId id="314"/>
            <p14:sldId id="393"/>
            <p14:sldId id="396"/>
            <p14:sldId id="394"/>
            <p14:sldId id="395"/>
            <p14:sldId id="390"/>
          </p14:sldIdLst>
        </p14:section>
        <p14:section name="Afsluiting" id="{D1AA7A27-70BF-45F8-94DF-E4B35DE3DAAD}">
          <p14:sldIdLst>
            <p14:sldId id="317"/>
          </p14:sldIdLst>
        </p14:section>
        <p14:section name="Meer voor de BL" id="{34E6EAB8-C624-425C-A28E-D35C27E73C51}">
          <p14:sldIdLst>
            <p14:sldId id="322"/>
            <p14:sldId id="324"/>
            <p14:sldId id="319"/>
            <p14:sldId id="315"/>
            <p14:sldId id="31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355B"/>
    <a:srgbClr val="9DCAB9"/>
    <a:srgbClr val="D4B604"/>
    <a:srgbClr val="EDD983"/>
    <a:srgbClr val="FEF3B4"/>
    <a:srgbClr val="D2E7FE"/>
    <a:srgbClr val="0099CC"/>
    <a:srgbClr val="AEDAF2"/>
    <a:srgbClr val="D1F3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139D2-40BA-4236-9F17-E01FFFD951B5}" v="13" dt="2022-05-20T08:33:43.68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varScale="1">
        <p:scale>
          <a:sx n="138" d="100"/>
          <a:sy n="138" d="100"/>
        </p:scale>
        <p:origin x="126" y="582"/>
      </p:cViewPr>
      <p:guideLst/>
    </p:cSldViewPr>
  </p:slideViewPr>
  <p:notesTextViewPr>
    <p:cViewPr>
      <p:scale>
        <a:sx n="1" d="1"/>
        <a:sy n="1" d="1"/>
      </p:scale>
      <p:origin x="0" y="0"/>
    </p:cViewPr>
  </p:notesTextViewPr>
  <p:sorterViewPr>
    <p:cViewPr>
      <p:scale>
        <a:sx n="110" d="100"/>
        <a:sy n="110" d="100"/>
      </p:scale>
      <p:origin x="0" y="-49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zanne Palm" userId="86ffb286-e654-481b-8bfe-c3ed0584a396" providerId="ADAL" clId="{FED139D2-40BA-4236-9F17-E01FFFD951B5}"/>
    <pc:docChg chg="undo custSel modSld modMainMaster">
      <pc:chgData name="Suzanne Palm" userId="86ffb286-e654-481b-8bfe-c3ed0584a396" providerId="ADAL" clId="{FED139D2-40BA-4236-9F17-E01FFFD951B5}" dt="2022-05-20T08:35:20.571" v="168" actId="692"/>
      <pc:docMkLst>
        <pc:docMk/>
      </pc:docMkLst>
      <pc:sldChg chg="modSp mod">
        <pc:chgData name="Suzanne Palm" userId="86ffb286-e654-481b-8bfe-c3ed0584a396" providerId="ADAL" clId="{FED139D2-40BA-4236-9F17-E01FFFD951B5}" dt="2022-05-20T08:25:53.727" v="105" actId="692"/>
        <pc:sldMkLst>
          <pc:docMk/>
          <pc:sldMk cId="1482120034" sldId="314"/>
        </pc:sldMkLst>
        <pc:spChg chg="mod">
          <ac:chgData name="Suzanne Palm" userId="86ffb286-e654-481b-8bfe-c3ed0584a396" providerId="ADAL" clId="{FED139D2-40BA-4236-9F17-E01FFFD951B5}" dt="2022-05-20T08:25:49.775" v="104" actId="207"/>
          <ac:spMkLst>
            <pc:docMk/>
            <pc:sldMk cId="1482120034" sldId="314"/>
            <ac:spMk id="3" creationId="{00000000-0000-0000-0000-000000000000}"/>
          </ac:spMkLst>
        </pc:spChg>
        <pc:spChg chg="mod">
          <ac:chgData name="Suzanne Palm" userId="86ffb286-e654-481b-8bfe-c3ed0584a396" providerId="ADAL" clId="{FED139D2-40BA-4236-9F17-E01FFFD951B5}" dt="2022-05-20T08:25:46.310" v="103" actId="207"/>
          <ac:spMkLst>
            <pc:docMk/>
            <pc:sldMk cId="1482120034" sldId="314"/>
            <ac:spMk id="10" creationId="{00000000-0000-0000-0000-000000000000}"/>
          </ac:spMkLst>
        </pc:spChg>
        <pc:picChg chg="mod">
          <ac:chgData name="Suzanne Palm" userId="86ffb286-e654-481b-8bfe-c3ed0584a396" providerId="ADAL" clId="{FED139D2-40BA-4236-9F17-E01FFFD951B5}" dt="2022-05-20T08:25:53.727" v="105" actId="692"/>
          <ac:picMkLst>
            <pc:docMk/>
            <pc:sldMk cId="1482120034" sldId="314"/>
            <ac:picMk id="7" creationId="{00000000-0000-0000-0000-000000000000}"/>
          </ac:picMkLst>
        </pc:picChg>
      </pc:sldChg>
      <pc:sldChg chg="modSp mod">
        <pc:chgData name="Suzanne Palm" userId="86ffb286-e654-481b-8bfe-c3ed0584a396" providerId="ADAL" clId="{FED139D2-40BA-4236-9F17-E01FFFD951B5}" dt="2022-05-20T08:35:02.076" v="165" actId="692"/>
        <pc:sldMkLst>
          <pc:docMk/>
          <pc:sldMk cId="3658090205" sldId="315"/>
        </pc:sldMkLst>
        <pc:spChg chg="mod">
          <ac:chgData name="Suzanne Palm" userId="86ffb286-e654-481b-8bfe-c3ed0584a396" providerId="ADAL" clId="{FED139D2-40BA-4236-9F17-E01FFFD951B5}" dt="2022-05-20T08:35:02.076" v="165" actId="692"/>
          <ac:spMkLst>
            <pc:docMk/>
            <pc:sldMk cId="3658090205" sldId="315"/>
            <ac:spMk id="5" creationId="{CD9F0091-ADCF-43B0-9BBE-025CE96F2317}"/>
          </ac:spMkLst>
        </pc:spChg>
      </pc:sldChg>
      <pc:sldChg chg="modSp mod">
        <pc:chgData name="Suzanne Palm" userId="86ffb286-e654-481b-8bfe-c3ed0584a396" providerId="ADAL" clId="{FED139D2-40BA-4236-9F17-E01FFFD951B5}" dt="2022-05-20T08:35:20.571" v="168" actId="692"/>
        <pc:sldMkLst>
          <pc:docMk/>
          <pc:sldMk cId="2917448689" sldId="316"/>
        </pc:sldMkLst>
        <pc:spChg chg="mod">
          <ac:chgData name="Suzanne Palm" userId="86ffb286-e654-481b-8bfe-c3ed0584a396" providerId="ADAL" clId="{FED139D2-40BA-4236-9F17-E01FFFD951B5}" dt="2022-05-20T08:35:20.571" v="168" actId="692"/>
          <ac:spMkLst>
            <pc:docMk/>
            <pc:sldMk cId="2917448689" sldId="316"/>
            <ac:spMk id="4" creationId="{00000000-0000-0000-0000-000000000000}"/>
          </ac:spMkLst>
        </pc:spChg>
        <pc:picChg chg="mod">
          <ac:chgData name="Suzanne Palm" userId="86ffb286-e654-481b-8bfe-c3ed0584a396" providerId="ADAL" clId="{FED139D2-40BA-4236-9F17-E01FFFD951B5}" dt="2022-05-20T08:35:11.808" v="166" actId="692"/>
          <ac:picMkLst>
            <pc:docMk/>
            <pc:sldMk cId="2917448689" sldId="316"/>
            <ac:picMk id="2" creationId="{00000000-0000-0000-0000-000000000000}"/>
          </ac:picMkLst>
        </pc:picChg>
      </pc:sldChg>
      <pc:sldChg chg="modSp mod">
        <pc:chgData name="Suzanne Palm" userId="86ffb286-e654-481b-8bfe-c3ed0584a396" providerId="ADAL" clId="{FED139D2-40BA-4236-9F17-E01FFFD951B5}" dt="2022-05-20T08:32:26.480" v="143" actId="692"/>
        <pc:sldMkLst>
          <pc:docMk/>
          <pc:sldMk cId="1500192606" sldId="317"/>
        </pc:sldMkLst>
        <pc:spChg chg="mod">
          <ac:chgData name="Suzanne Palm" userId="86ffb286-e654-481b-8bfe-c3ed0584a396" providerId="ADAL" clId="{FED139D2-40BA-4236-9F17-E01FFFD951B5}" dt="2022-05-20T08:32:23.061" v="142" actId="207"/>
          <ac:spMkLst>
            <pc:docMk/>
            <pc:sldMk cId="1500192606" sldId="317"/>
            <ac:spMk id="10" creationId="{00000000-0000-0000-0000-000000000000}"/>
          </ac:spMkLst>
        </pc:spChg>
        <pc:picChg chg="mod">
          <ac:chgData name="Suzanne Palm" userId="86ffb286-e654-481b-8bfe-c3ed0584a396" providerId="ADAL" clId="{FED139D2-40BA-4236-9F17-E01FFFD951B5}" dt="2022-05-20T08:32:26.480" v="143" actId="692"/>
          <ac:picMkLst>
            <pc:docMk/>
            <pc:sldMk cId="1500192606" sldId="317"/>
            <ac:picMk id="7" creationId="{00000000-0000-0000-0000-000000000000}"/>
          </ac:picMkLst>
        </pc:picChg>
      </pc:sldChg>
      <pc:sldChg chg="addSp modSp mod">
        <pc:chgData name="Suzanne Palm" userId="86ffb286-e654-481b-8bfe-c3ed0584a396" providerId="ADAL" clId="{FED139D2-40BA-4236-9F17-E01FFFD951B5}" dt="2022-05-20T08:34:48.467" v="163" actId="692"/>
        <pc:sldMkLst>
          <pc:docMk/>
          <pc:sldMk cId="421263708" sldId="319"/>
        </pc:sldMkLst>
        <pc:spChg chg="add mod">
          <ac:chgData name="Suzanne Palm" userId="86ffb286-e654-481b-8bfe-c3ed0584a396" providerId="ADAL" clId="{FED139D2-40BA-4236-9F17-E01FFFD951B5}" dt="2022-05-20T08:33:34.410" v="150" actId="2085"/>
          <ac:spMkLst>
            <pc:docMk/>
            <pc:sldMk cId="421263708" sldId="319"/>
            <ac:spMk id="2" creationId="{35E2000C-5F26-A34A-78EA-88CD9C70E501}"/>
          </ac:spMkLst>
        </pc:spChg>
        <pc:spChg chg="mod">
          <ac:chgData name="Suzanne Palm" userId="86ffb286-e654-481b-8bfe-c3ed0584a396" providerId="ADAL" clId="{FED139D2-40BA-4236-9F17-E01FFFD951B5}" dt="2022-05-20T08:33:09.830" v="147" actId="207"/>
          <ac:spMkLst>
            <pc:docMk/>
            <pc:sldMk cId="421263708" sldId="319"/>
            <ac:spMk id="7" creationId="{00000000-0000-0000-0000-000000000000}"/>
          </ac:spMkLst>
        </pc:spChg>
        <pc:spChg chg="mod">
          <ac:chgData name="Suzanne Palm" userId="86ffb286-e654-481b-8bfe-c3ed0584a396" providerId="ADAL" clId="{FED139D2-40BA-4236-9F17-E01FFFD951B5}" dt="2022-05-20T08:34:32.627" v="159" actId="692"/>
          <ac:spMkLst>
            <pc:docMk/>
            <pc:sldMk cId="421263708" sldId="319"/>
            <ac:spMk id="10" creationId="{00000000-0000-0000-0000-000000000000}"/>
          </ac:spMkLst>
        </pc:spChg>
        <pc:spChg chg="mod">
          <ac:chgData name="Suzanne Palm" userId="86ffb286-e654-481b-8bfe-c3ed0584a396" providerId="ADAL" clId="{FED139D2-40BA-4236-9F17-E01FFFD951B5}" dt="2022-05-20T08:34:48.467" v="163" actId="692"/>
          <ac:spMkLst>
            <pc:docMk/>
            <pc:sldMk cId="421263708" sldId="319"/>
            <ac:spMk id="12" creationId="{00000000-0000-0000-0000-000000000000}"/>
          </ac:spMkLst>
        </pc:spChg>
        <pc:spChg chg="mod">
          <ac:chgData name="Suzanne Palm" userId="86ffb286-e654-481b-8bfe-c3ed0584a396" providerId="ADAL" clId="{FED139D2-40BA-4236-9F17-E01FFFD951B5}" dt="2022-05-20T08:34:40.663" v="161" actId="692"/>
          <ac:spMkLst>
            <pc:docMk/>
            <pc:sldMk cId="421263708" sldId="319"/>
            <ac:spMk id="13" creationId="{00000000-0000-0000-0000-000000000000}"/>
          </ac:spMkLst>
        </pc:spChg>
        <pc:spChg chg="mod">
          <ac:chgData name="Suzanne Palm" userId="86ffb286-e654-481b-8bfe-c3ed0584a396" providerId="ADAL" clId="{FED139D2-40BA-4236-9F17-E01FFFD951B5}" dt="2022-05-20T08:34:25.982" v="157" actId="692"/>
          <ac:spMkLst>
            <pc:docMk/>
            <pc:sldMk cId="421263708" sldId="319"/>
            <ac:spMk id="14" creationId="{00000000-0000-0000-0000-000000000000}"/>
          </ac:spMkLst>
        </pc:spChg>
        <pc:picChg chg="add mod">
          <ac:chgData name="Suzanne Palm" userId="86ffb286-e654-481b-8bfe-c3ed0584a396" providerId="ADAL" clId="{FED139D2-40BA-4236-9F17-E01FFFD951B5}" dt="2022-05-20T08:34:08.445" v="155" actId="1076"/>
          <ac:picMkLst>
            <pc:docMk/>
            <pc:sldMk cId="421263708" sldId="319"/>
            <ac:picMk id="5" creationId="{A6FA134B-F98F-D722-5453-B048E03E1FE2}"/>
          </ac:picMkLst>
        </pc:picChg>
      </pc:sldChg>
      <pc:sldChg chg="modSp mod">
        <pc:chgData name="Suzanne Palm" userId="86ffb286-e654-481b-8bfe-c3ed0584a396" providerId="ADAL" clId="{FED139D2-40BA-4236-9F17-E01FFFD951B5}" dt="2022-05-20T08:32:57.660" v="146" actId="692"/>
        <pc:sldMkLst>
          <pc:docMk/>
          <pc:sldMk cId="2616371072" sldId="322"/>
        </pc:sldMkLst>
        <pc:spChg chg="mod">
          <ac:chgData name="Suzanne Palm" userId="86ffb286-e654-481b-8bfe-c3ed0584a396" providerId="ADAL" clId="{FED139D2-40BA-4236-9F17-E01FFFD951B5}" dt="2022-05-20T08:32:57.660" v="146" actId="692"/>
          <ac:spMkLst>
            <pc:docMk/>
            <pc:sldMk cId="2616371072" sldId="322"/>
            <ac:spMk id="3" creationId="{81CFDAB9-AD3A-4970-9E1C-324F61F791A9}"/>
          </ac:spMkLst>
        </pc:spChg>
      </pc:sldChg>
      <pc:sldChg chg="modSp mod">
        <pc:chgData name="Suzanne Palm" userId="86ffb286-e654-481b-8bfe-c3ed0584a396" providerId="ADAL" clId="{FED139D2-40BA-4236-9F17-E01FFFD951B5}" dt="2022-05-20T08:15:08.355" v="21" actId="207"/>
        <pc:sldMkLst>
          <pc:docMk/>
          <pc:sldMk cId="1439651220" sldId="325"/>
        </pc:sldMkLst>
        <pc:spChg chg="mod">
          <ac:chgData name="Suzanne Palm" userId="86ffb286-e654-481b-8bfe-c3ed0584a396" providerId="ADAL" clId="{FED139D2-40BA-4236-9F17-E01FFFD951B5}" dt="2022-05-20T08:14:32.654" v="17" actId="207"/>
          <ac:spMkLst>
            <pc:docMk/>
            <pc:sldMk cId="1439651220" sldId="325"/>
            <ac:spMk id="2" creationId="{00000000-0000-0000-0000-000000000000}"/>
          </ac:spMkLst>
        </pc:spChg>
        <pc:spChg chg="mod">
          <ac:chgData name="Suzanne Palm" userId="86ffb286-e654-481b-8bfe-c3ed0584a396" providerId="ADAL" clId="{FED139D2-40BA-4236-9F17-E01FFFD951B5}" dt="2022-05-20T08:15:03.406" v="20" actId="207"/>
          <ac:spMkLst>
            <pc:docMk/>
            <pc:sldMk cId="1439651220" sldId="325"/>
            <ac:spMk id="6" creationId="{00000000-0000-0000-0000-000000000000}"/>
          </ac:spMkLst>
        </pc:spChg>
        <pc:spChg chg="mod">
          <ac:chgData name="Suzanne Palm" userId="86ffb286-e654-481b-8bfe-c3ed0584a396" providerId="ADAL" clId="{FED139D2-40BA-4236-9F17-E01FFFD951B5}" dt="2022-05-20T08:15:08.355" v="21" actId="207"/>
          <ac:spMkLst>
            <pc:docMk/>
            <pc:sldMk cId="1439651220" sldId="325"/>
            <ac:spMk id="10" creationId="{2B21AB30-E6C4-4611-8698-9FA607EF3CA5}"/>
          </ac:spMkLst>
        </pc:spChg>
        <pc:spChg chg="mod">
          <ac:chgData name="Suzanne Palm" userId="86ffb286-e654-481b-8bfe-c3ed0584a396" providerId="ADAL" clId="{FED139D2-40BA-4236-9F17-E01FFFD951B5}" dt="2022-05-20T08:14:38.302" v="18" actId="207"/>
          <ac:spMkLst>
            <pc:docMk/>
            <pc:sldMk cId="1439651220" sldId="325"/>
            <ac:spMk id="11" creationId="{BBC1CBD8-7E29-4455-A5F3-BF571DEEFF8A}"/>
          </ac:spMkLst>
        </pc:spChg>
      </pc:sldChg>
      <pc:sldChg chg="addSp modSp mod">
        <pc:chgData name="Suzanne Palm" userId="86ffb286-e654-481b-8bfe-c3ed0584a396" providerId="ADAL" clId="{FED139D2-40BA-4236-9F17-E01FFFD951B5}" dt="2022-05-20T08:23:48.569" v="83" actId="692"/>
        <pc:sldMkLst>
          <pc:docMk/>
          <pc:sldMk cId="352525381" sldId="334"/>
        </pc:sldMkLst>
        <pc:spChg chg="mod">
          <ac:chgData name="Suzanne Palm" userId="86ffb286-e654-481b-8bfe-c3ed0584a396" providerId="ADAL" clId="{FED139D2-40BA-4236-9F17-E01FFFD951B5}" dt="2022-05-20T08:21:56.333" v="69" actId="207"/>
          <ac:spMkLst>
            <pc:docMk/>
            <pc:sldMk cId="352525381" sldId="334"/>
            <ac:spMk id="2" creationId="{00000000-0000-0000-0000-000000000000}"/>
          </ac:spMkLst>
        </pc:spChg>
        <pc:spChg chg="add mod">
          <ac:chgData name="Suzanne Palm" userId="86ffb286-e654-481b-8bfe-c3ed0584a396" providerId="ADAL" clId="{FED139D2-40BA-4236-9F17-E01FFFD951B5}" dt="2022-05-20T08:22:20.702" v="72" actId="2085"/>
          <ac:spMkLst>
            <pc:docMk/>
            <pc:sldMk cId="352525381" sldId="334"/>
            <ac:spMk id="3" creationId="{9E4F2A22-EE02-6F2A-0AED-371D6337D368}"/>
          </ac:spMkLst>
        </pc:spChg>
        <pc:spChg chg="add mod">
          <ac:chgData name="Suzanne Palm" userId="86ffb286-e654-481b-8bfe-c3ed0584a396" providerId="ADAL" clId="{FED139D2-40BA-4236-9F17-E01FFFD951B5}" dt="2022-05-20T08:22:49.786" v="75" actId="2085"/>
          <ac:spMkLst>
            <pc:docMk/>
            <pc:sldMk cId="352525381" sldId="334"/>
            <ac:spMk id="4" creationId="{0DF05489-CA29-CA22-83A4-05766348CD17}"/>
          </ac:spMkLst>
        </pc:spChg>
        <pc:spChg chg="mod">
          <ac:chgData name="Suzanne Palm" userId="86ffb286-e654-481b-8bfe-c3ed0584a396" providerId="ADAL" clId="{FED139D2-40BA-4236-9F17-E01FFFD951B5}" dt="2022-05-20T08:23:48.569" v="83" actId="692"/>
          <ac:spMkLst>
            <pc:docMk/>
            <pc:sldMk cId="352525381" sldId="334"/>
            <ac:spMk id="18" creationId="{D20D25D5-0F70-4074-A6D9-BB0E30E6CEC0}"/>
          </ac:spMkLst>
        </pc:spChg>
        <pc:picChg chg="add mod">
          <ac:chgData name="Suzanne Palm" userId="86ffb286-e654-481b-8bfe-c3ed0584a396" providerId="ADAL" clId="{FED139D2-40BA-4236-9F17-E01FFFD951B5}" dt="2022-05-20T08:23:14.583" v="78" actId="1076"/>
          <ac:picMkLst>
            <pc:docMk/>
            <pc:sldMk cId="352525381" sldId="334"/>
            <ac:picMk id="6" creationId="{D70F4521-495C-8D0E-3050-4121F54BC7C6}"/>
          </ac:picMkLst>
        </pc:picChg>
        <pc:picChg chg="add mod">
          <ac:chgData name="Suzanne Palm" userId="86ffb286-e654-481b-8bfe-c3ed0584a396" providerId="ADAL" clId="{FED139D2-40BA-4236-9F17-E01FFFD951B5}" dt="2022-05-20T08:23:32.031" v="81" actId="1076"/>
          <ac:picMkLst>
            <pc:docMk/>
            <pc:sldMk cId="352525381" sldId="334"/>
            <ac:picMk id="13" creationId="{C9446C46-CBFB-70E1-E91B-8960A72C98EC}"/>
          </ac:picMkLst>
        </pc:picChg>
      </pc:sldChg>
      <pc:sldChg chg="modSp mod">
        <pc:chgData name="Suzanne Palm" userId="86ffb286-e654-481b-8bfe-c3ed0584a396" providerId="ADAL" clId="{FED139D2-40BA-4236-9F17-E01FFFD951B5}" dt="2022-05-20T08:15:37.816" v="25" actId="1076"/>
        <pc:sldMkLst>
          <pc:docMk/>
          <pc:sldMk cId="3500353033" sldId="341"/>
        </pc:sldMkLst>
        <pc:spChg chg="mod">
          <ac:chgData name="Suzanne Palm" userId="86ffb286-e654-481b-8bfe-c3ed0584a396" providerId="ADAL" clId="{FED139D2-40BA-4236-9F17-E01FFFD951B5}" dt="2022-05-20T08:15:20.681" v="23" actId="207"/>
          <ac:spMkLst>
            <pc:docMk/>
            <pc:sldMk cId="3500353033" sldId="341"/>
            <ac:spMk id="2" creationId="{00000000-0000-0000-0000-000000000000}"/>
          </ac:spMkLst>
        </pc:spChg>
        <pc:picChg chg="mod">
          <ac:chgData name="Suzanne Palm" userId="86ffb286-e654-481b-8bfe-c3ed0584a396" providerId="ADAL" clId="{FED139D2-40BA-4236-9F17-E01FFFD951B5}" dt="2022-05-20T08:15:34.236" v="24" actId="1076"/>
          <ac:picMkLst>
            <pc:docMk/>
            <pc:sldMk cId="3500353033" sldId="341"/>
            <ac:picMk id="9" creationId="{00000000-0000-0000-0000-000000000000}"/>
          </ac:picMkLst>
        </pc:picChg>
        <pc:picChg chg="mod">
          <ac:chgData name="Suzanne Palm" userId="86ffb286-e654-481b-8bfe-c3ed0584a396" providerId="ADAL" clId="{FED139D2-40BA-4236-9F17-E01FFFD951B5}" dt="2022-05-20T08:15:37.816" v="25" actId="1076"/>
          <ac:picMkLst>
            <pc:docMk/>
            <pc:sldMk cId="3500353033" sldId="341"/>
            <ac:picMk id="10" creationId="{00000000-0000-0000-0000-000000000000}"/>
          </ac:picMkLst>
        </pc:picChg>
      </pc:sldChg>
      <pc:sldChg chg="modSp mod">
        <pc:chgData name="Suzanne Palm" userId="86ffb286-e654-481b-8bfe-c3ed0584a396" providerId="ADAL" clId="{FED139D2-40BA-4236-9F17-E01FFFD951B5}" dt="2022-05-20T08:16:25.099" v="29" actId="207"/>
        <pc:sldMkLst>
          <pc:docMk/>
          <pc:sldMk cId="3804090082" sldId="342"/>
        </pc:sldMkLst>
        <pc:spChg chg="mod">
          <ac:chgData name="Suzanne Palm" userId="86ffb286-e654-481b-8bfe-c3ed0584a396" providerId="ADAL" clId="{FED139D2-40BA-4236-9F17-E01FFFD951B5}" dt="2022-05-20T08:16:25.099" v="29" actId="207"/>
          <ac:spMkLst>
            <pc:docMk/>
            <pc:sldMk cId="3804090082" sldId="342"/>
            <ac:spMk id="2" creationId="{00000000-0000-0000-0000-000000000000}"/>
          </ac:spMkLst>
        </pc:spChg>
      </pc:sldChg>
      <pc:sldChg chg="modSp mod">
        <pc:chgData name="Suzanne Palm" userId="86ffb286-e654-481b-8bfe-c3ed0584a396" providerId="ADAL" clId="{FED139D2-40BA-4236-9F17-E01FFFD951B5}" dt="2022-05-20T08:17:55.665" v="39" actId="692"/>
        <pc:sldMkLst>
          <pc:docMk/>
          <pc:sldMk cId="2066438182" sldId="343"/>
        </pc:sldMkLst>
        <pc:spChg chg="mod">
          <ac:chgData name="Suzanne Palm" userId="86ffb286-e654-481b-8bfe-c3ed0584a396" providerId="ADAL" clId="{FED139D2-40BA-4236-9F17-E01FFFD951B5}" dt="2022-05-20T08:17:05.140" v="34" actId="207"/>
          <ac:spMkLst>
            <pc:docMk/>
            <pc:sldMk cId="2066438182" sldId="343"/>
            <ac:spMk id="2" creationId="{00000000-0000-0000-0000-000000000000}"/>
          </ac:spMkLst>
        </pc:spChg>
        <pc:spChg chg="mod">
          <ac:chgData name="Suzanne Palm" userId="86ffb286-e654-481b-8bfe-c3ed0584a396" providerId="ADAL" clId="{FED139D2-40BA-4236-9F17-E01FFFD951B5}" dt="2022-05-20T08:17:55.665" v="39" actId="692"/>
          <ac:spMkLst>
            <pc:docMk/>
            <pc:sldMk cId="2066438182" sldId="343"/>
            <ac:spMk id="4" creationId="{68F362C7-D5CC-45D9-8E4F-D65123059310}"/>
          </ac:spMkLst>
        </pc:spChg>
        <pc:spChg chg="mod">
          <ac:chgData name="Suzanne Palm" userId="86ffb286-e654-481b-8bfe-c3ed0584a396" providerId="ADAL" clId="{FED139D2-40BA-4236-9F17-E01FFFD951B5}" dt="2022-05-20T08:17:49.395" v="38" actId="692"/>
          <ac:spMkLst>
            <pc:docMk/>
            <pc:sldMk cId="2066438182" sldId="343"/>
            <ac:spMk id="9" creationId="{BACA12AA-9713-4A01-944F-112CA972833B}"/>
          </ac:spMkLst>
        </pc:spChg>
        <pc:graphicFrameChg chg="mod">
          <ac:chgData name="Suzanne Palm" userId="86ffb286-e654-481b-8bfe-c3ed0584a396" providerId="ADAL" clId="{FED139D2-40BA-4236-9F17-E01FFFD951B5}" dt="2022-05-20T08:17:19.526" v="35"/>
          <ac:graphicFrameMkLst>
            <pc:docMk/>
            <pc:sldMk cId="2066438182" sldId="343"/>
            <ac:graphicFrameMk id="3" creationId="{ABB8BC66-9E93-4D14-8EF6-0EA0F134A089}"/>
          </ac:graphicFrameMkLst>
        </pc:graphicFrameChg>
      </pc:sldChg>
      <pc:sldChg chg="modSp mod">
        <pc:chgData name="Suzanne Palm" userId="86ffb286-e654-481b-8bfe-c3ed0584a396" providerId="ADAL" clId="{FED139D2-40BA-4236-9F17-E01FFFD951B5}" dt="2022-05-20T08:16:51.155" v="32" actId="692"/>
        <pc:sldMkLst>
          <pc:docMk/>
          <pc:sldMk cId="2120741302" sldId="344"/>
        </pc:sldMkLst>
        <pc:spChg chg="mod">
          <ac:chgData name="Suzanne Palm" userId="86ffb286-e654-481b-8bfe-c3ed0584a396" providerId="ADAL" clId="{FED139D2-40BA-4236-9F17-E01FFFD951B5}" dt="2022-05-20T08:16:43.699" v="31" actId="207"/>
          <ac:spMkLst>
            <pc:docMk/>
            <pc:sldMk cId="2120741302" sldId="344"/>
            <ac:spMk id="2" creationId="{00000000-0000-0000-0000-000000000000}"/>
          </ac:spMkLst>
        </pc:spChg>
        <pc:picChg chg="mod">
          <ac:chgData name="Suzanne Palm" userId="86ffb286-e654-481b-8bfe-c3ed0584a396" providerId="ADAL" clId="{FED139D2-40BA-4236-9F17-E01FFFD951B5}" dt="2022-05-20T08:16:51.155" v="32" actId="692"/>
          <ac:picMkLst>
            <pc:docMk/>
            <pc:sldMk cId="2120741302" sldId="344"/>
            <ac:picMk id="5" creationId="{00000000-0000-0000-0000-000000000000}"/>
          </ac:picMkLst>
        </pc:picChg>
      </pc:sldChg>
      <pc:sldChg chg="modSp mod">
        <pc:chgData name="Suzanne Palm" userId="86ffb286-e654-481b-8bfe-c3ed0584a396" providerId="ADAL" clId="{FED139D2-40BA-4236-9F17-E01FFFD951B5}" dt="2022-05-20T08:13:44.449" v="15" actId="207"/>
        <pc:sldMkLst>
          <pc:docMk/>
          <pc:sldMk cId="2697122280" sldId="345"/>
        </pc:sldMkLst>
        <pc:spChg chg="mod">
          <ac:chgData name="Suzanne Palm" userId="86ffb286-e654-481b-8bfe-c3ed0584a396" providerId="ADAL" clId="{FED139D2-40BA-4236-9F17-E01FFFD951B5}" dt="2022-05-20T08:13:44.449" v="15" actId="207"/>
          <ac:spMkLst>
            <pc:docMk/>
            <pc:sldMk cId="2697122280" sldId="345"/>
            <ac:spMk id="2" creationId="{00000000-0000-0000-0000-000000000000}"/>
          </ac:spMkLst>
        </pc:spChg>
      </pc:sldChg>
      <pc:sldChg chg="modSp mod">
        <pc:chgData name="Suzanne Palm" userId="86ffb286-e654-481b-8bfe-c3ed0584a396" providerId="ADAL" clId="{FED139D2-40BA-4236-9F17-E01FFFD951B5}" dt="2022-05-20T08:18:09.576" v="41" actId="207"/>
        <pc:sldMkLst>
          <pc:docMk/>
          <pc:sldMk cId="3969483539" sldId="385"/>
        </pc:sldMkLst>
        <pc:spChg chg="mod">
          <ac:chgData name="Suzanne Palm" userId="86ffb286-e654-481b-8bfe-c3ed0584a396" providerId="ADAL" clId="{FED139D2-40BA-4236-9F17-E01FFFD951B5}" dt="2022-05-20T08:18:09.576" v="41" actId="207"/>
          <ac:spMkLst>
            <pc:docMk/>
            <pc:sldMk cId="3969483539" sldId="385"/>
            <ac:spMk id="2" creationId="{00000000-0000-0000-0000-000000000000}"/>
          </ac:spMkLst>
        </pc:spChg>
      </pc:sldChg>
      <pc:sldChg chg="modSp mod">
        <pc:chgData name="Suzanne Palm" userId="86ffb286-e654-481b-8bfe-c3ed0584a396" providerId="ADAL" clId="{FED139D2-40BA-4236-9F17-E01FFFD951B5}" dt="2022-05-20T08:21:35.975" v="67" actId="207"/>
        <pc:sldMkLst>
          <pc:docMk/>
          <pc:sldMk cId="1993092001" sldId="386"/>
        </pc:sldMkLst>
        <pc:spChg chg="mod">
          <ac:chgData name="Suzanne Palm" userId="86ffb286-e654-481b-8bfe-c3ed0584a396" providerId="ADAL" clId="{FED139D2-40BA-4236-9F17-E01FFFD951B5}" dt="2022-05-20T08:21:35.975" v="67" actId="207"/>
          <ac:spMkLst>
            <pc:docMk/>
            <pc:sldMk cId="1993092001" sldId="386"/>
            <ac:spMk id="10" creationId="{90EA81F6-6685-4381-8873-7200F149CE2D}"/>
          </ac:spMkLst>
        </pc:spChg>
      </pc:sldChg>
      <pc:sldChg chg="modSp mod">
        <pc:chgData name="Suzanne Palm" userId="86ffb286-e654-481b-8bfe-c3ed0584a396" providerId="ADAL" clId="{FED139D2-40BA-4236-9F17-E01FFFD951B5}" dt="2022-05-20T08:24:23.655" v="88" actId="692"/>
        <pc:sldMkLst>
          <pc:docMk/>
          <pc:sldMk cId="3553267220" sldId="387"/>
        </pc:sldMkLst>
        <pc:spChg chg="mod">
          <ac:chgData name="Suzanne Palm" userId="86ffb286-e654-481b-8bfe-c3ed0584a396" providerId="ADAL" clId="{FED139D2-40BA-4236-9F17-E01FFFD951B5}" dt="2022-05-20T08:24:09.616" v="85" actId="207"/>
          <ac:spMkLst>
            <pc:docMk/>
            <pc:sldMk cId="3553267220" sldId="387"/>
            <ac:spMk id="2" creationId="{00000000-0000-0000-0000-000000000000}"/>
          </ac:spMkLst>
        </pc:spChg>
        <pc:spChg chg="mod">
          <ac:chgData name="Suzanne Palm" userId="86ffb286-e654-481b-8bfe-c3ed0584a396" providerId="ADAL" clId="{FED139D2-40BA-4236-9F17-E01FFFD951B5}" dt="2022-05-20T08:24:23.655" v="88" actId="692"/>
          <ac:spMkLst>
            <pc:docMk/>
            <pc:sldMk cId="3553267220" sldId="387"/>
            <ac:spMk id="12" creationId="{7D8F915B-B812-4288-9759-600BFBE09817}"/>
          </ac:spMkLst>
        </pc:spChg>
        <pc:picChg chg="mod">
          <ac:chgData name="Suzanne Palm" userId="86ffb286-e654-481b-8bfe-c3ed0584a396" providerId="ADAL" clId="{FED139D2-40BA-4236-9F17-E01FFFD951B5}" dt="2022-05-20T08:24:15.856" v="86" actId="692"/>
          <ac:picMkLst>
            <pc:docMk/>
            <pc:sldMk cId="3553267220" sldId="387"/>
            <ac:picMk id="13" creationId="{F589B793-5CA8-4923-B0B3-619CD6B2F221}"/>
          </ac:picMkLst>
        </pc:picChg>
      </pc:sldChg>
      <pc:sldChg chg="addSp modSp mod">
        <pc:chgData name="Suzanne Palm" userId="86ffb286-e654-481b-8bfe-c3ed0584a396" providerId="ADAL" clId="{FED139D2-40BA-4236-9F17-E01FFFD951B5}" dt="2022-05-20T08:21:18.097" v="65" actId="692"/>
        <pc:sldMkLst>
          <pc:docMk/>
          <pc:sldMk cId="380807077" sldId="389"/>
        </pc:sldMkLst>
        <pc:spChg chg="mod">
          <ac:chgData name="Suzanne Palm" userId="86ffb286-e654-481b-8bfe-c3ed0584a396" providerId="ADAL" clId="{FED139D2-40BA-4236-9F17-E01FFFD951B5}" dt="2022-05-20T08:18:26.505" v="43" actId="207"/>
          <ac:spMkLst>
            <pc:docMk/>
            <pc:sldMk cId="380807077" sldId="389"/>
            <ac:spMk id="2" creationId="{00000000-0000-0000-0000-000000000000}"/>
          </ac:spMkLst>
        </pc:spChg>
        <pc:spChg chg="add mod ord">
          <ac:chgData name="Suzanne Palm" userId="86ffb286-e654-481b-8bfe-c3ed0584a396" providerId="ADAL" clId="{FED139D2-40BA-4236-9F17-E01FFFD951B5}" dt="2022-05-20T08:20:13.798" v="56" actId="166"/>
          <ac:spMkLst>
            <pc:docMk/>
            <pc:sldMk cId="380807077" sldId="389"/>
            <ac:spMk id="5" creationId="{BE06C68D-EF47-3AA3-F4F9-EE768466B998}"/>
          </ac:spMkLst>
        </pc:spChg>
        <pc:spChg chg="mod">
          <ac:chgData name="Suzanne Palm" userId="86ffb286-e654-481b-8bfe-c3ed0584a396" providerId="ADAL" clId="{FED139D2-40BA-4236-9F17-E01FFFD951B5}" dt="2022-05-20T08:21:18.097" v="65" actId="692"/>
          <ac:spMkLst>
            <pc:docMk/>
            <pc:sldMk cId="380807077" sldId="389"/>
            <ac:spMk id="17" creationId="{01AB0145-F931-447F-86EA-E19D26D10C2A}"/>
          </ac:spMkLst>
        </pc:spChg>
        <pc:picChg chg="add mod ord">
          <ac:chgData name="Suzanne Palm" userId="86ffb286-e654-481b-8bfe-c3ed0584a396" providerId="ADAL" clId="{FED139D2-40BA-4236-9F17-E01FFFD951B5}" dt="2022-05-20T08:20:58.363" v="64" actId="1076"/>
          <ac:picMkLst>
            <pc:docMk/>
            <pc:sldMk cId="380807077" sldId="389"/>
            <ac:picMk id="4" creationId="{6A616912-5443-931C-7AE6-A6734AE6FC5F}"/>
          </ac:picMkLst>
        </pc:picChg>
        <pc:picChg chg="mod">
          <ac:chgData name="Suzanne Palm" userId="86ffb286-e654-481b-8bfe-c3ed0584a396" providerId="ADAL" clId="{FED139D2-40BA-4236-9F17-E01FFFD951B5}" dt="2022-05-20T08:18:38.395" v="44" actId="692"/>
          <ac:picMkLst>
            <pc:docMk/>
            <pc:sldMk cId="380807077" sldId="389"/>
            <ac:picMk id="19" creationId="{B024F999-794E-4ABE-84CC-1DFFB93A2F67}"/>
          </ac:picMkLst>
        </pc:picChg>
      </pc:sldChg>
      <pc:sldChg chg="modSp mod">
        <pc:chgData name="Suzanne Palm" userId="86ffb286-e654-481b-8bfe-c3ed0584a396" providerId="ADAL" clId="{FED139D2-40BA-4236-9F17-E01FFFD951B5}" dt="2022-05-20T08:32:12.254" v="140" actId="692"/>
        <pc:sldMkLst>
          <pc:docMk/>
          <pc:sldMk cId="2297810739" sldId="390"/>
        </pc:sldMkLst>
        <pc:spChg chg="mod">
          <ac:chgData name="Suzanne Palm" userId="86ffb286-e654-481b-8bfe-c3ed0584a396" providerId="ADAL" clId="{FED139D2-40BA-4236-9F17-E01FFFD951B5}" dt="2022-05-20T08:32:08.567" v="139" actId="207"/>
          <ac:spMkLst>
            <pc:docMk/>
            <pc:sldMk cId="2297810739" sldId="390"/>
            <ac:spMk id="3" creationId="{00000000-0000-0000-0000-000000000000}"/>
          </ac:spMkLst>
        </pc:spChg>
        <pc:spChg chg="mod">
          <ac:chgData name="Suzanne Palm" userId="86ffb286-e654-481b-8bfe-c3ed0584a396" providerId="ADAL" clId="{FED139D2-40BA-4236-9F17-E01FFFD951B5}" dt="2022-05-20T08:32:04.579" v="138" actId="207"/>
          <ac:spMkLst>
            <pc:docMk/>
            <pc:sldMk cId="2297810739" sldId="390"/>
            <ac:spMk id="10" creationId="{00000000-0000-0000-0000-000000000000}"/>
          </ac:spMkLst>
        </pc:spChg>
        <pc:picChg chg="mod">
          <ac:chgData name="Suzanne Palm" userId="86ffb286-e654-481b-8bfe-c3ed0584a396" providerId="ADAL" clId="{FED139D2-40BA-4236-9F17-E01FFFD951B5}" dt="2022-05-20T08:32:12.254" v="140" actId="692"/>
          <ac:picMkLst>
            <pc:docMk/>
            <pc:sldMk cId="2297810739" sldId="390"/>
            <ac:picMk id="7" creationId="{00000000-0000-0000-0000-000000000000}"/>
          </ac:picMkLst>
        </pc:picChg>
      </pc:sldChg>
      <pc:sldChg chg="addSp modSp mod">
        <pc:chgData name="Suzanne Palm" userId="86ffb286-e654-481b-8bfe-c3ed0584a396" providerId="ADAL" clId="{FED139D2-40BA-4236-9F17-E01FFFD951B5}" dt="2022-05-20T08:25:32.368" v="101" actId="1076"/>
        <pc:sldMkLst>
          <pc:docMk/>
          <pc:sldMk cId="3781600119" sldId="391"/>
        </pc:sldMkLst>
        <pc:spChg chg="mod">
          <ac:chgData name="Suzanne Palm" userId="86ffb286-e654-481b-8bfe-c3ed0584a396" providerId="ADAL" clId="{FED139D2-40BA-4236-9F17-E01FFFD951B5}" dt="2022-05-20T08:24:37.119" v="90" actId="207"/>
          <ac:spMkLst>
            <pc:docMk/>
            <pc:sldMk cId="3781600119" sldId="391"/>
            <ac:spMk id="2" creationId="{00000000-0000-0000-0000-000000000000}"/>
          </ac:spMkLst>
        </pc:spChg>
        <pc:spChg chg="add mod">
          <ac:chgData name="Suzanne Palm" userId="86ffb286-e654-481b-8bfe-c3ed0584a396" providerId="ADAL" clId="{FED139D2-40BA-4236-9F17-E01FFFD951B5}" dt="2022-05-20T08:24:51.686" v="93" actId="2085"/>
          <ac:spMkLst>
            <pc:docMk/>
            <pc:sldMk cId="3781600119" sldId="391"/>
            <ac:spMk id="3" creationId="{B846A6AB-8CF8-3B15-7ED5-1A8B51F22075}"/>
          </ac:spMkLst>
        </pc:spChg>
        <pc:spChg chg="add mod">
          <ac:chgData name="Suzanne Palm" userId="86ffb286-e654-481b-8bfe-c3ed0584a396" providerId="ADAL" clId="{FED139D2-40BA-4236-9F17-E01FFFD951B5}" dt="2022-05-20T08:25:04.282" v="96" actId="2085"/>
          <ac:spMkLst>
            <pc:docMk/>
            <pc:sldMk cId="3781600119" sldId="391"/>
            <ac:spMk id="5" creationId="{32797914-1E38-ECB8-FE10-ABED8A909A31}"/>
          </ac:spMkLst>
        </pc:spChg>
        <pc:picChg chg="add mod">
          <ac:chgData name="Suzanne Palm" userId="86ffb286-e654-481b-8bfe-c3ed0584a396" providerId="ADAL" clId="{FED139D2-40BA-4236-9F17-E01FFFD951B5}" dt="2022-05-20T08:25:21.234" v="99" actId="1076"/>
          <ac:picMkLst>
            <pc:docMk/>
            <pc:sldMk cId="3781600119" sldId="391"/>
            <ac:picMk id="7" creationId="{4F873EC4-2D11-1620-38E6-DA45E30797AD}"/>
          </ac:picMkLst>
        </pc:picChg>
        <pc:picChg chg="add mod">
          <ac:chgData name="Suzanne Palm" userId="86ffb286-e654-481b-8bfe-c3ed0584a396" providerId="ADAL" clId="{FED139D2-40BA-4236-9F17-E01FFFD951B5}" dt="2022-05-20T08:25:32.368" v="101" actId="1076"/>
          <ac:picMkLst>
            <pc:docMk/>
            <pc:sldMk cId="3781600119" sldId="391"/>
            <ac:picMk id="9" creationId="{1AD92E14-FF70-4AA6-D59D-E9AAF4F05659}"/>
          </ac:picMkLst>
        </pc:picChg>
      </pc:sldChg>
      <pc:sldChg chg="modSp mod">
        <pc:chgData name="Suzanne Palm" userId="86ffb286-e654-481b-8bfe-c3ed0584a396" providerId="ADAL" clId="{FED139D2-40BA-4236-9F17-E01FFFD951B5}" dt="2022-05-20T08:15:52.848" v="27" actId="207"/>
        <pc:sldMkLst>
          <pc:docMk/>
          <pc:sldMk cId="3955500220" sldId="392"/>
        </pc:sldMkLst>
        <pc:spChg chg="mod">
          <ac:chgData name="Suzanne Palm" userId="86ffb286-e654-481b-8bfe-c3ed0584a396" providerId="ADAL" clId="{FED139D2-40BA-4236-9F17-E01FFFD951B5}" dt="2022-05-20T08:15:52.848" v="27" actId="207"/>
          <ac:spMkLst>
            <pc:docMk/>
            <pc:sldMk cId="3955500220" sldId="392"/>
            <ac:spMk id="2" creationId="{00000000-0000-0000-0000-000000000000}"/>
          </ac:spMkLst>
        </pc:spChg>
      </pc:sldChg>
      <pc:sldChg chg="modSp mod">
        <pc:chgData name="Suzanne Palm" userId="86ffb286-e654-481b-8bfe-c3ed0584a396" providerId="ADAL" clId="{FED139D2-40BA-4236-9F17-E01FFFD951B5}" dt="2022-05-20T08:26:14.120" v="109" actId="692"/>
        <pc:sldMkLst>
          <pc:docMk/>
          <pc:sldMk cId="3269668487" sldId="393"/>
        </pc:sldMkLst>
        <pc:spChg chg="mod">
          <ac:chgData name="Suzanne Palm" userId="86ffb286-e654-481b-8bfe-c3ed0584a396" providerId="ADAL" clId="{FED139D2-40BA-4236-9F17-E01FFFD951B5}" dt="2022-05-20T08:26:10.298" v="108" actId="207"/>
          <ac:spMkLst>
            <pc:docMk/>
            <pc:sldMk cId="3269668487" sldId="393"/>
            <ac:spMk id="3" creationId="{00000000-0000-0000-0000-000000000000}"/>
          </ac:spMkLst>
        </pc:spChg>
        <pc:spChg chg="mod">
          <ac:chgData name="Suzanne Palm" userId="86ffb286-e654-481b-8bfe-c3ed0584a396" providerId="ADAL" clId="{FED139D2-40BA-4236-9F17-E01FFFD951B5}" dt="2022-05-20T08:26:07.222" v="107" actId="207"/>
          <ac:spMkLst>
            <pc:docMk/>
            <pc:sldMk cId="3269668487" sldId="393"/>
            <ac:spMk id="10" creationId="{00000000-0000-0000-0000-000000000000}"/>
          </ac:spMkLst>
        </pc:spChg>
        <pc:picChg chg="mod">
          <ac:chgData name="Suzanne Palm" userId="86ffb286-e654-481b-8bfe-c3ed0584a396" providerId="ADAL" clId="{FED139D2-40BA-4236-9F17-E01FFFD951B5}" dt="2022-05-20T08:26:14.120" v="109" actId="692"/>
          <ac:picMkLst>
            <pc:docMk/>
            <pc:sldMk cId="3269668487" sldId="393"/>
            <ac:picMk id="7" creationId="{00000000-0000-0000-0000-000000000000}"/>
          </ac:picMkLst>
        </pc:picChg>
      </pc:sldChg>
      <pc:sldChg chg="modSp mod">
        <pc:chgData name="Suzanne Palm" userId="86ffb286-e654-481b-8bfe-c3ed0584a396" providerId="ADAL" clId="{FED139D2-40BA-4236-9F17-E01FFFD951B5}" dt="2022-05-20T08:31:22.269" v="130" actId="692"/>
        <pc:sldMkLst>
          <pc:docMk/>
          <pc:sldMk cId="3332737106" sldId="394"/>
        </pc:sldMkLst>
        <pc:spChg chg="mod">
          <ac:chgData name="Suzanne Palm" userId="86ffb286-e654-481b-8bfe-c3ed0584a396" providerId="ADAL" clId="{FED139D2-40BA-4236-9F17-E01FFFD951B5}" dt="2022-05-20T08:31:07.862" v="127" actId="207"/>
          <ac:spMkLst>
            <pc:docMk/>
            <pc:sldMk cId="3332737106" sldId="394"/>
            <ac:spMk id="3" creationId="{00000000-0000-0000-0000-000000000000}"/>
          </ac:spMkLst>
        </pc:spChg>
        <pc:spChg chg="mod">
          <ac:chgData name="Suzanne Palm" userId="86ffb286-e654-481b-8bfe-c3ed0584a396" providerId="ADAL" clId="{FED139D2-40BA-4236-9F17-E01FFFD951B5}" dt="2022-05-20T08:31:22.269" v="130" actId="692"/>
          <ac:spMkLst>
            <pc:docMk/>
            <pc:sldMk cId="3332737106" sldId="394"/>
            <ac:spMk id="6" creationId="{3E31BFE1-8467-447A-8034-BB9F3EC35222}"/>
          </ac:spMkLst>
        </pc:spChg>
        <pc:spChg chg="mod">
          <ac:chgData name="Suzanne Palm" userId="86ffb286-e654-481b-8bfe-c3ed0584a396" providerId="ADAL" clId="{FED139D2-40BA-4236-9F17-E01FFFD951B5}" dt="2022-05-20T08:31:03.956" v="126" actId="207"/>
          <ac:spMkLst>
            <pc:docMk/>
            <pc:sldMk cId="3332737106" sldId="394"/>
            <ac:spMk id="10" creationId="{00000000-0000-0000-0000-000000000000}"/>
          </ac:spMkLst>
        </pc:spChg>
        <pc:picChg chg="mod">
          <ac:chgData name="Suzanne Palm" userId="86ffb286-e654-481b-8bfe-c3ed0584a396" providerId="ADAL" clId="{FED139D2-40BA-4236-9F17-E01FFFD951B5}" dt="2022-05-20T08:31:11.530" v="128" actId="692"/>
          <ac:picMkLst>
            <pc:docMk/>
            <pc:sldMk cId="3332737106" sldId="394"/>
            <ac:picMk id="7" creationId="{00000000-0000-0000-0000-000000000000}"/>
          </ac:picMkLst>
        </pc:picChg>
      </pc:sldChg>
      <pc:sldChg chg="modSp mod">
        <pc:chgData name="Suzanne Palm" userId="86ffb286-e654-481b-8bfe-c3ed0584a396" providerId="ADAL" clId="{FED139D2-40BA-4236-9F17-E01FFFD951B5}" dt="2022-05-20T08:31:50.974" v="136" actId="692"/>
        <pc:sldMkLst>
          <pc:docMk/>
          <pc:sldMk cId="3539641138" sldId="395"/>
        </pc:sldMkLst>
        <pc:spChg chg="mod">
          <ac:chgData name="Suzanne Palm" userId="86ffb286-e654-481b-8bfe-c3ed0584a396" providerId="ADAL" clId="{FED139D2-40BA-4236-9F17-E01FFFD951B5}" dt="2022-05-20T08:31:39.136" v="133" actId="207"/>
          <ac:spMkLst>
            <pc:docMk/>
            <pc:sldMk cId="3539641138" sldId="395"/>
            <ac:spMk id="3" creationId="{00000000-0000-0000-0000-000000000000}"/>
          </ac:spMkLst>
        </pc:spChg>
        <pc:spChg chg="mod">
          <ac:chgData name="Suzanne Palm" userId="86ffb286-e654-481b-8bfe-c3ed0584a396" providerId="ADAL" clId="{FED139D2-40BA-4236-9F17-E01FFFD951B5}" dt="2022-05-20T08:31:50.974" v="136" actId="692"/>
          <ac:spMkLst>
            <pc:docMk/>
            <pc:sldMk cId="3539641138" sldId="395"/>
            <ac:spMk id="8" creationId="{DE3D88AC-5359-45FC-9EF5-E5576D021B69}"/>
          </ac:spMkLst>
        </pc:spChg>
        <pc:spChg chg="mod">
          <ac:chgData name="Suzanne Palm" userId="86ffb286-e654-481b-8bfe-c3ed0584a396" providerId="ADAL" clId="{FED139D2-40BA-4236-9F17-E01FFFD951B5}" dt="2022-05-20T08:31:35.208" v="132" actId="207"/>
          <ac:spMkLst>
            <pc:docMk/>
            <pc:sldMk cId="3539641138" sldId="395"/>
            <ac:spMk id="10" creationId="{00000000-0000-0000-0000-000000000000}"/>
          </ac:spMkLst>
        </pc:spChg>
        <pc:picChg chg="mod">
          <ac:chgData name="Suzanne Palm" userId="86ffb286-e654-481b-8bfe-c3ed0584a396" providerId="ADAL" clId="{FED139D2-40BA-4236-9F17-E01FFFD951B5}" dt="2022-05-20T08:31:44.050" v="134" actId="692"/>
          <ac:picMkLst>
            <pc:docMk/>
            <pc:sldMk cId="3539641138" sldId="395"/>
            <ac:picMk id="7" creationId="{00000000-0000-0000-0000-000000000000}"/>
          </ac:picMkLst>
        </pc:picChg>
      </pc:sldChg>
      <pc:sldChg chg="addSp modSp mod">
        <pc:chgData name="Suzanne Palm" userId="86ffb286-e654-481b-8bfe-c3ed0584a396" providerId="ADAL" clId="{FED139D2-40BA-4236-9F17-E01FFFD951B5}" dt="2022-05-20T08:30:50.590" v="124" actId="1076"/>
        <pc:sldMkLst>
          <pc:docMk/>
          <pc:sldMk cId="32401850" sldId="396"/>
        </pc:sldMkLst>
        <pc:spChg chg="mod">
          <ac:chgData name="Suzanne Palm" userId="86ffb286-e654-481b-8bfe-c3ed0584a396" providerId="ADAL" clId="{FED139D2-40BA-4236-9F17-E01FFFD951B5}" dt="2022-05-20T08:26:28.575" v="111" actId="207"/>
          <ac:spMkLst>
            <pc:docMk/>
            <pc:sldMk cId="32401850" sldId="396"/>
            <ac:spMk id="2" creationId="{00000000-0000-0000-0000-000000000000}"/>
          </ac:spMkLst>
        </pc:spChg>
        <pc:spChg chg="add mod">
          <ac:chgData name="Suzanne Palm" userId="86ffb286-e654-481b-8bfe-c3ed0584a396" providerId="ADAL" clId="{FED139D2-40BA-4236-9F17-E01FFFD951B5}" dt="2022-05-20T08:26:45.358" v="114" actId="2085"/>
          <ac:spMkLst>
            <pc:docMk/>
            <pc:sldMk cId="32401850" sldId="396"/>
            <ac:spMk id="3" creationId="{B236A0CD-24B4-C2C8-0D64-D2FC1ABB8044}"/>
          </ac:spMkLst>
        </pc:spChg>
        <pc:spChg chg="add mod">
          <ac:chgData name="Suzanne Palm" userId="86ffb286-e654-481b-8bfe-c3ed0584a396" providerId="ADAL" clId="{FED139D2-40BA-4236-9F17-E01FFFD951B5}" dt="2022-05-20T08:26:58.863" v="117" actId="2085"/>
          <ac:spMkLst>
            <pc:docMk/>
            <pc:sldMk cId="32401850" sldId="396"/>
            <ac:spMk id="4" creationId="{DF8702DB-D50D-E81A-E63F-B760D576AC07}"/>
          </ac:spMkLst>
        </pc:spChg>
        <pc:picChg chg="add mod">
          <ac:chgData name="Suzanne Palm" userId="86ffb286-e654-481b-8bfe-c3ed0584a396" providerId="ADAL" clId="{FED139D2-40BA-4236-9F17-E01FFFD951B5}" dt="2022-05-20T08:30:33.508" v="122" actId="1076"/>
          <ac:picMkLst>
            <pc:docMk/>
            <pc:sldMk cId="32401850" sldId="396"/>
            <ac:picMk id="7" creationId="{B6E51526-87D5-33A0-F634-20866D45CB8C}"/>
          </ac:picMkLst>
        </pc:picChg>
        <pc:picChg chg="add mod">
          <ac:chgData name="Suzanne Palm" userId="86ffb286-e654-481b-8bfe-c3ed0584a396" providerId="ADAL" clId="{FED139D2-40BA-4236-9F17-E01FFFD951B5}" dt="2022-05-20T08:30:50.590" v="124" actId="1076"/>
          <ac:picMkLst>
            <pc:docMk/>
            <pc:sldMk cId="32401850" sldId="396"/>
            <ac:picMk id="9" creationId="{C936520D-78AF-AA43-92D7-392834FCC477}"/>
          </ac:picMkLst>
        </pc:picChg>
      </pc:sldChg>
      <pc:sldMasterChg chg="addSp delSp modSp mod modSldLayout">
        <pc:chgData name="Suzanne Palm" userId="86ffb286-e654-481b-8bfe-c3ed0584a396" providerId="ADAL" clId="{FED139D2-40BA-4236-9F17-E01FFFD951B5}" dt="2022-05-20T08:10:35.365" v="13" actId="478"/>
        <pc:sldMasterMkLst>
          <pc:docMk/>
          <pc:sldMasterMk cId="3713994898" sldId="2147483714"/>
        </pc:sldMasterMkLst>
        <pc:spChg chg="del">
          <ac:chgData name="Suzanne Palm" userId="86ffb286-e654-481b-8bfe-c3ed0584a396" providerId="ADAL" clId="{FED139D2-40BA-4236-9F17-E01FFFD951B5}" dt="2022-05-20T08:10:03.382" v="9" actId="478"/>
          <ac:spMkLst>
            <pc:docMk/>
            <pc:sldMasterMk cId="3713994898" sldId="2147483714"/>
            <ac:spMk id="4" creationId="{00000000-0000-0000-0000-000000000000}"/>
          </ac:spMkLst>
        </pc:spChg>
        <pc:spChg chg="del">
          <ac:chgData name="Suzanne Palm" userId="86ffb286-e654-481b-8bfe-c3ed0584a396" providerId="ADAL" clId="{FED139D2-40BA-4236-9F17-E01FFFD951B5}" dt="2022-05-20T08:10:05.733" v="10" actId="478"/>
          <ac:spMkLst>
            <pc:docMk/>
            <pc:sldMasterMk cId="3713994898" sldId="2147483714"/>
            <ac:spMk id="6" creationId="{00000000-0000-0000-0000-000000000000}"/>
          </ac:spMkLst>
        </pc:spChg>
        <pc:picChg chg="del">
          <ac:chgData name="Suzanne Palm" userId="86ffb286-e654-481b-8bfe-c3ed0584a396" providerId="ADAL" clId="{FED139D2-40BA-4236-9F17-E01FFFD951B5}" dt="2022-05-20T07:58:34.580" v="0" actId="478"/>
          <ac:picMkLst>
            <pc:docMk/>
            <pc:sldMasterMk cId="3713994898" sldId="2147483714"/>
            <ac:picMk id="7" creationId="{00000000-0000-0000-0000-000000000000}"/>
          </ac:picMkLst>
        </pc:picChg>
        <pc:picChg chg="add mod">
          <ac:chgData name="Suzanne Palm" userId="86ffb286-e654-481b-8bfe-c3ed0584a396" providerId="ADAL" clId="{FED139D2-40BA-4236-9F17-E01FFFD951B5}" dt="2022-05-20T07:59:34.410" v="8" actId="1076"/>
          <ac:picMkLst>
            <pc:docMk/>
            <pc:sldMasterMk cId="3713994898" sldId="2147483714"/>
            <ac:picMk id="8" creationId="{777D68F3-EEA0-F30B-0571-9A7C621481F8}"/>
          </ac:picMkLst>
        </pc:picChg>
        <pc:sldLayoutChg chg="delSp mod">
          <pc:chgData name="Suzanne Palm" userId="86ffb286-e654-481b-8bfe-c3ed0584a396" providerId="ADAL" clId="{FED139D2-40BA-4236-9F17-E01FFFD951B5}" dt="2022-05-20T08:10:35.365" v="13" actId="478"/>
          <pc:sldLayoutMkLst>
            <pc:docMk/>
            <pc:sldMasterMk cId="3713994898" sldId="2147483714"/>
            <pc:sldLayoutMk cId="2124111543" sldId="2147483715"/>
          </pc:sldLayoutMkLst>
          <pc:spChg chg="del">
            <ac:chgData name="Suzanne Palm" userId="86ffb286-e654-481b-8bfe-c3ed0584a396" providerId="ADAL" clId="{FED139D2-40BA-4236-9F17-E01FFFD951B5}" dt="2022-05-20T08:10:30.255" v="11" actId="478"/>
            <ac:spMkLst>
              <pc:docMk/>
              <pc:sldMasterMk cId="3713994898" sldId="2147483714"/>
              <pc:sldLayoutMk cId="2124111543" sldId="2147483715"/>
              <ac:spMk id="4" creationId="{00000000-0000-0000-0000-000000000000}"/>
            </ac:spMkLst>
          </pc:spChg>
          <pc:spChg chg="del">
            <ac:chgData name="Suzanne Palm" userId="86ffb286-e654-481b-8bfe-c3ed0584a396" providerId="ADAL" clId="{FED139D2-40BA-4236-9F17-E01FFFD951B5}" dt="2022-05-20T08:10:33.359" v="12" actId="478"/>
            <ac:spMkLst>
              <pc:docMk/>
              <pc:sldMasterMk cId="3713994898" sldId="2147483714"/>
              <pc:sldLayoutMk cId="2124111543" sldId="2147483715"/>
              <ac:spMk id="5" creationId="{00000000-0000-0000-0000-000000000000}"/>
            </ac:spMkLst>
          </pc:spChg>
          <pc:spChg chg="del">
            <ac:chgData name="Suzanne Palm" userId="86ffb286-e654-481b-8bfe-c3ed0584a396" providerId="ADAL" clId="{FED139D2-40BA-4236-9F17-E01FFFD951B5}" dt="2022-05-20T08:10:35.365" v="13" actId="478"/>
            <ac:spMkLst>
              <pc:docMk/>
              <pc:sldMasterMk cId="3713994898" sldId="2147483714"/>
              <pc:sldLayoutMk cId="2124111543" sldId="2147483715"/>
              <ac:spMk id="6" creationId="{00000000-0000-0000-0000-000000000000}"/>
            </ac:spMkLst>
          </pc:spChg>
        </pc:sldLayoutChg>
      </pc:sldMasterChg>
    </pc:docChg>
  </pc:docChgLst>
  <pc:docChgLst>
    <pc:chgData name="Arianne Schekkerman" userId="a8da0b88-838d-4070-b443-25661116de37" providerId="ADAL" clId="{8354874F-0660-4403-A5A8-FF3EE24BD7BA}"/>
    <pc:docChg chg="undo redo custSel addSld delSld modSld sldOrd addSection delSection modSection">
      <pc:chgData name="Arianne Schekkerman" userId="a8da0b88-838d-4070-b443-25661116de37" providerId="ADAL" clId="{8354874F-0660-4403-A5A8-FF3EE24BD7BA}" dt="2021-07-05T14:52:56.477" v="10602" actId="1076"/>
      <pc:docMkLst>
        <pc:docMk/>
      </pc:docMkLst>
      <pc:sldChg chg="del">
        <pc:chgData name="Arianne Schekkerman" userId="a8da0b88-838d-4070-b443-25661116de37" providerId="ADAL" clId="{8354874F-0660-4403-A5A8-FF3EE24BD7BA}" dt="2021-07-05T14:29:24.028" v="8906" actId="2696"/>
        <pc:sldMkLst>
          <pc:docMk/>
          <pc:sldMk cId="4065169053" sldId="277"/>
        </pc:sldMkLst>
      </pc:sldChg>
      <pc:sldChg chg="del">
        <pc:chgData name="Arianne Schekkerman" userId="a8da0b88-838d-4070-b443-25661116de37" providerId="ADAL" clId="{8354874F-0660-4403-A5A8-FF3EE24BD7BA}" dt="2021-07-05T14:29:31.483" v="8907" actId="2696"/>
        <pc:sldMkLst>
          <pc:docMk/>
          <pc:sldMk cId="1460591465" sldId="278"/>
        </pc:sldMkLst>
      </pc:sldChg>
      <pc:sldChg chg="del">
        <pc:chgData name="Arianne Schekkerman" userId="a8da0b88-838d-4070-b443-25661116de37" providerId="ADAL" clId="{8354874F-0660-4403-A5A8-FF3EE24BD7BA}" dt="2021-07-05T14:29:31.483" v="8907" actId="2696"/>
        <pc:sldMkLst>
          <pc:docMk/>
          <pc:sldMk cId="2500774463" sldId="279"/>
        </pc:sldMkLst>
      </pc:sldChg>
      <pc:sldChg chg="del">
        <pc:chgData name="Arianne Schekkerman" userId="a8da0b88-838d-4070-b443-25661116de37" providerId="ADAL" clId="{8354874F-0660-4403-A5A8-FF3EE24BD7BA}" dt="2021-07-05T14:29:42.778" v="8909" actId="47"/>
        <pc:sldMkLst>
          <pc:docMk/>
          <pc:sldMk cId="1178302757" sldId="290"/>
        </pc:sldMkLst>
      </pc:sldChg>
      <pc:sldChg chg="del">
        <pc:chgData name="Arianne Schekkerman" userId="a8da0b88-838d-4070-b443-25661116de37" providerId="ADAL" clId="{8354874F-0660-4403-A5A8-FF3EE24BD7BA}" dt="2021-07-05T14:29:31.483" v="8907" actId="2696"/>
        <pc:sldMkLst>
          <pc:docMk/>
          <pc:sldMk cId="3101091166" sldId="298"/>
        </pc:sldMkLst>
      </pc:sldChg>
      <pc:sldChg chg="modSp mod">
        <pc:chgData name="Arianne Schekkerman" userId="a8da0b88-838d-4070-b443-25661116de37" providerId="ADAL" clId="{8354874F-0660-4403-A5A8-FF3EE24BD7BA}" dt="2021-07-05T14:51:21.782" v="10595" actId="20577"/>
        <pc:sldMkLst>
          <pc:docMk/>
          <pc:sldMk cId="1482120034" sldId="314"/>
        </pc:sldMkLst>
        <pc:spChg chg="mod">
          <ac:chgData name="Arianne Schekkerman" userId="a8da0b88-838d-4070-b443-25661116de37" providerId="ADAL" clId="{8354874F-0660-4403-A5A8-FF3EE24BD7BA}" dt="2021-07-05T14:02:24.688" v="6298" actId="20577"/>
          <ac:spMkLst>
            <pc:docMk/>
            <pc:sldMk cId="1482120034" sldId="314"/>
            <ac:spMk id="3" creationId="{00000000-0000-0000-0000-000000000000}"/>
          </ac:spMkLst>
        </pc:spChg>
        <pc:spChg chg="mod">
          <ac:chgData name="Arianne Schekkerman" userId="a8da0b88-838d-4070-b443-25661116de37" providerId="ADAL" clId="{8354874F-0660-4403-A5A8-FF3EE24BD7BA}" dt="2021-07-05T14:51:21.782" v="10595" actId="20577"/>
          <ac:spMkLst>
            <pc:docMk/>
            <pc:sldMk cId="1482120034" sldId="314"/>
            <ac:spMk id="10" creationId="{00000000-0000-0000-0000-000000000000}"/>
          </ac:spMkLst>
        </pc:spChg>
        <pc:picChg chg="mod">
          <ac:chgData name="Arianne Schekkerman" userId="a8da0b88-838d-4070-b443-25661116de37" providerId="ADAL" clId="{8354874F-0660-4403-A5A8-FF3EE24BD7BA}" dt="2021-07-05T14:00:21.091" v="5840" actId="1076"/>
          <ac:picMkLst>
            <pc:docMk/>
            <pc:sldMk cId="1482120034" sldId="314"/>
            <ac:picMk id="7" creationId="{00000000-0000-0000-0000-000000000000}"/>
          </ac:picMkLst>
        </pc:picChg>
      </pc:sldChg>
      <pc:sldChg chg="add del setBg">
        <pc:chgData name="Arianne Schekkerman" userId="a8da0b88-838d-4070-b443-25661116de37" providerId="ADAL" clId="{8354874F-0660-4403-A5A8-FF3EE24BD7BA}" dt="2021-07-05T14:31:01.932" v="8913"/>
        <pc:sldMkLst>
          <pc:docMk/>
          <pc:sldMk cId="3658090205" sldId="315"/>
        </pc:sldMkLst>
      </pc:sldChg>
      <pc:sldChg chg="add del setBg">
        <pc:chgData name="Arianne Schekkerman" userId="a8da0b88-838d-4070-b443-25661116de37" providerId="ADAL" clId="{8354874F-0660-4403-A5A8-FF3EE24BD7BA}" dt="2021-07-05T14:31:01.932" v="8913"/>
        <pc:sldMkLst>
          <pc:docMk/>
          <pc:sldMk cId="2917448689" sldId="316"/>
        </pc:sldMkLst>
      </pc:sldChg>
      <pc:sldChg chg="modSp mod ord">
        <pc:chgData name="Arianne Schekkerman" userId="a8da0b88-838d-4070-b443-25661116de37" providerId="ADAL" clId="{8354874F-0660-4403-A5A8-FF3EE24BD7BA}" dt="2021-07-05T14:51:48.238" v="10600"/>
        <pc:sldMkLst>
          <pc:docMk/>
          <pc:sldMk cId="1500192606" sldId="317"/>
        </pc:sldMkLst>
        <pc:spChg chg="mod">
          <ac:chgData name="Arianne Schekkerman" userId="a8da0b88-838d-4070-b443-25661116de37" providerId="ADAL" clId="{8354874F-0660-4403-A5A8-FF3EE24BD7BA}" dt="2021-07-05T14:51:48.238" v="10600"/>
          <ac:spMkLst>
            <pc:docMk/>
            <pc:sldMk cId="1500192606" sldId="317"/>
            <ac:spMk id="10" creationId="{00000000-0000-0000-0000-000000000000}"/>
          </ac:spMkLst>
        </pc:spChg>
      </pc:sldChg>
      <pc:sldChg chg="del">
        <pc:chgData name="Arianne Schekkerman" userId="a8da0b88-838d-4070-b443-25661116de37" providerId="ADAL" clId="{8354874F-0660-4403-A5A8-FF3EE24BD7BA}" dt="2021-07-05T14:29:05.828" v="8904" actId="2696"/>
        <pc:sldMkLst>
          <pc:docMk/>
          <pc:sldMk cId="2476219964" sldId="318"/>
        </pc:sldMkLst>
      </pc:sldChg>
      <pc:sldChg chg="add del setBg">
        <pc:chgData name="Arianne Schekkerman" userId="a8da0b88-838d-4070-b443-25661116de37" providerId="ADAL" clId="{8354874F-0660-4403-A5A8-FF3EE24BD7BA}" dt="2021-07-05T14:31:01.932" v="8913"/>
        <pc:sldMkLst>
          <pc:docMk/>
          <pc:sldMk cId="421263708" sldId="319"/>
        </pc:sldMkLst>
      </pc:sldChg>
      <pc:sldChg chg="delSp add del mod setBg">
        <pc:chgData name="Arianne Schekkerman" userId="a8da0b88-838d-4070-b443-25661116de37" providerId="ADAL" clId="{8354874F-0660-4403-A5A8-FF3EE24BD7BA}" dt="2021-07-05T14:31:59.120" v="8921" actId="478"/>
        <pc:sldMkLst>
          <pc:docMk/>
          <pc:sldMk cId="2616371072" sldId="322"/>
        </pc:sldMkLst>
        <pc:picChg chg="del">
          <ac:chgData name="Arianne Schekkerman" userId="a8da0b88-838d-4070-b443-25661116de37" providerId="ADAL" clId="{8354874F-0660-4403-A5A8-FF3EE24BD7BA}" dt="2021-07-05T14:31:59.120" v="8921" actId="478"/>
          <ac:picMkLst>
            <pc:docMk/>
            <pc:sldMk cId="2616371072" sldId="322"/>
            <ac:picMk id="4" creationId="{AF1EF719-A995-4B89-8DE6-AC0D7BC113BA}"/>
          </ac:picMkLst>
        </pc:picChg>
      </pc:sldChg>
      <pc:sldChg chg="del">
        <pc:chgData name="Arianne Schekkerman" userId="a8da0b88-838d-4070-b443-25661116de37" providerId="ADAL" clId="{8354874F-0660-4403-A5A8-FF3EE24BD7BA}" dt="2021-07-05T14:38:56.656" v="9647" actId="2696"/>
        <pc:sldMkLst>
          <pc:docMk/>
          <pc:sldMk cId="3483994672" sldId="323"/>
        </pc:sldMkLst>
      </pc:sldChg>
      <pc:sldChg chg="delSp modSp add del mod ord">
        <pc:chgData name="Arianne Schekkerman" userId="a8da0b88-838d-4070-b443-25661116de37" providerId="ADAL" clId="{8354874F-0660-4403-A5A8-FF3EE24BD7BA}" dt="2021-07-05T14:35:56.976" v="9646"/>
        <pc:sldMkLst>
          <pc:docMk/>
          <pc:sldMk cId="580222600" sldId="324"/>
        </pc:sldMkLst>
        <pc:spChg chg="mod">
          <ac:chgData name="Arianne Schekkerman" userId="a8da0b88-838d-4070-b443-25661116de37" providerId="ADAL" clId="{8354874F-0660-4403-A5A8-FF3EE24BD7BA}" dt="2021-07-05T14:35:40.804" v="9644" actId="313"/>
          <ac:spMkLst>
            <pc:docMk/>
            <pc:sldMk cId="580222600" sldId="324"/>
            <ac:spMk id="7" creationId="{00000000-0000-0000-0000-000000000000}"/>
          </ac:spMkLst>
        </pc:spChg>
        <pc:graphicFrameChg chg="del modGraphic">
          <ac:chgData name="Arianne Schekkerman" userId="a8da0b88-838d-4070-b443-25661116de37" providerId="ADAL" clId="{8354874F-0660-4403-A5A8-FF3EE24BD7BA}" dt="2021-07-05T14:32:15.368" v="8923" actId="478"/>
          <ac:graphicFrameMkLst>
            <pc:docMk/>
            <pc:sldMk cId="580222600" sldId="324"/>
            <ac:graphicFrameMk id="2" creationId="{00000000-0000-0000-0000-000000000000}"/>
          </ac:graphicFrameMkLst>
        </pc:graphicFrameChg>
      </pc:sldChg>
      <pc:sldChg chg="modSp mod">
        <pc:chgData name="Arianne Schekkerman" userId="a8da0b88-838d-4070-b443-25661116de37" providerId="ADAL" clId="{8354874F-0660-4403-A5A8-FF3EE24BD7BA}" dt="2021-07-05T14:52:56.477" v="10602" actId="1076"/>
        <pc:sldMkLst>
          <pc:docMk/>
          <pc:sldMk cId="1439651220" sldId="325"/>
        </pc:sldMkLst>
        <pc:spChg chg="mod">
          <ac:chgData name="Arianne Schekkerman" userId="a8da0b88-838d-4070-b443-25661116de37" providerId="ADAL" clId="{8354874F-0660-4403-A5A8-FF3EE24BD7BA}" dt="2021-07-05T14:44:47.213" v="10225" actId="207"/>
          <ac:spMkLst>
            <pc:docMk/>
            <pc:sldMk cId="1439651220" sldId="325"/>
            <ac:spMk id="2" creationId="{00000000-0000-0000-0000-000000000000}"/>
          </ac:spMkLst>
        </pc:spChg>
        <pc:spChg chg="mod">
          <ac:chgData name="Arianne Schekkerman" userId="a8da0b88-838d-4070-b443-25661116de37" providerId="ADAL" clId="{8354874F-0660-4403-A5A8-FF3EE24BD7BA}" dt="2021-07-05T14:52:56.477" v="10602" actId="1076"/>
          <ac:spMkLst>
            <pc:docMk/>
            <pc:sldMk cId="1439651220" sldId="325"/>
            <ac:spMk id="6" creationId="{00000000-0000-0000-0000-000000000000}"/>
          </ac:spMkLst>
        </pc:spChg>
        <pc:spChg chg="mod">
          <ac:chgData name="Arianne Schekkerman" userId="a8da0b88-838d-4070-b443-25661116de37" providerId="ADAL" clId="{8354874F-0660-4403-A5A8-FF3EE24BD7BA}" dt="2021-07-05T14:48:03.690" v="10558" actId="6549"/>
          <ac:spMkLst>
            <pc:docMk/>
            <pc:sldMk cId="1439651220" sldId="325"/>
            <ac:spMk id="10" creationId="{2B21AB30-E6C4-4611-8698-9FA607EF3CA5}"/>
          </ac:spMkLst>
        </pc:spChg>
        <pc:spChg chg="mod">
          <ac:chgData name="Arianne Schekkerman" userId="a8da0b88-838d-4070-b443-25661116de37" providerId="ADAL" clId="{8354874F-0660-4403-A5A8-FF3EE24BD7BA}" dt="2021-07-05T12:15:06.065" v="124" actId="27636"/>
          <ac:spMkLst>
            <pc:docMk/>
            <pc:sldMk cId="1439651220" sldId="325"/>
            <ac:spMk id="11" creationId="{BBC1CBD8-7E29-4455-A5F3-BF571DEEFF8A}"/>
          </ac:spMkLst>
        </pc:spChg>
      </pc:sldChg>
      <pc:sldChg chg="addSp delSp modSp mod setBg">
        <pc:chgData name="Arianne Schekkerman" userId="a8da0b88-838d-4070-b443-25661116de37" providerId="ADAL" clId="{8354874F-0660-4403-A5A8-FF3EE24BD7BA}" dt="2021-07-05T13:18:40.091" v="2979" actId="114"/>
        <pc:sldMkLst>
          <pc:docMk/>
          <pc:sldMk cId="352525381" sldId="334"/>
        </pc:sldMkLst>
        <pc:spChg chg="mod">
          <ac:chgData name="Arianne Schekkerman" userId="a8da0b88-838d-4070-b443-25661116de37" providerId="ADAL" clId="{8354874F-0660-4403-A5A8-FF3EE24BD7BA}" dt="2021-07-05T12:19:06.889" v="338" actId="20577"/>
          <ac:spMkLst>
            <pc:docMk/>
            <pc:sldMk cId="352525381" sldId="334"/>
            <ac:spMk id="2" creationId="{00000000-0000-0000-0000-000000000000}"/>
          </ac:spMkLst>
        </pc:spChg>
        <pc:spChg chg="del mod">
          <ac:chgData name="Arianne Schekkerman" userId="a8da0b88-838d-4070-b443-25661116de37" providerId="ADAL" clId="{8354874F-0660-4403-A5A8-FF3EE24BD7BA}" dt="2021-07-05T12:31:22.807" v="852" actId="478"/>
          <ac:spMkLst>
            <pc:docMk/>
            <pc:sldMk cId="352525381" sldId="334"/>
            <ac:spMk id="6" creationId="{00000000-0000-0000-0000-000000000000}"/>
          </ac:spMkLst>
        </pc:spChg>
        <pc:spChg chg="add mod">
          <ac:chgData name="Arianne Schekkerman" userId="a8da0b88-838d-4070-b443-25661116de37" providerId="ADAL" clId="{8354874F-0660-4403-A5A8-FF3EE24BD7BA}" dt="2021-07-05T13:18:28.267" v="2975" actId="6549"/>
          <ac:spMkLst>
            <pc:docMk/>
            <pc:sldMk cId="352525381" sldId="334"/>
            <ac:spMk id="8" creationId="{9E86018E-39F9-49AD-B48D-B9E0898E2C20}"/>
          </ac:spMkLst>
        </pc:spChg>
        <pc:spChg chg="add mod">
          <ac:chgData name="Arianne Schekkerman" userId="a8da0b88-838d-4070-b443-25661116de37" providerId="ADAL" clId="{8354874F-0660-4403-A5A8-FF3EE24BD7BA}" dt="2021-07-05T13:18:36.099" v="2977" actId="1076"/>
          <ac:spMkLst>
            <pc:docMk/>
            <pc:sldMk cId="352525381" sldId="334"/>
            <ac:spMk id="10" creationId="{D4B34D39-2778-4FB1-84C6-D33F6FDEBF5B}"/>
          </ac:spMkLst>
        </pc:spChg>
        <pc:spChg chg="add del mod">
          <ac:chgData name="Arianne Schekkerman" userId="a8da0b88-838d-4070-b443-25661116de37" providerId="ADAL" clId="{8354874F-0660-4403-A5A8-FF3EE24BD7BA}" dt="2021-07-05T12:32:23.929" v="855" actId="478"/>
          <ac:spMkLst>
            <pc:docMk/>
            <pc:sldMk cId="352525381" sldId="334"/>
            <ac:spMk id="12" creationId="{DE36C8EB-2E6A-4297-8491-ECB3F869283D}"/>
          </ac:spMkLst>
        </pc:spChg>
        <pc:spChg chg="add mod">
          <ac:chgData name="Arianne Schekkerman" userId="a8da0b88-838d-4070-b443-25661116de37" providerId="ADAL" clId="{8354874F-0660-4403-A5A8-FF3EE24BD7BA}" dt="2021-07-05T13:18:40.091" v="2979" actId="114"/>
          <ac:spMkLst>
            <pc:docMk/>
            <pc:sldMk cId="352525381" sldId="334"/>
            <ac:spMk id="15" creationId="{F00D92B5-8934-463A-BDA5-7EBE670A5A47}"/>
          </ac:spMkLst>
        </pc:spChg>
        <pc:spChg chg="add del mod">
          <ac:chgData name="Arianne Schekkerman" userId="a8da0b88-838d-4070-b443-25661116de37" providerId="ADAL" clId="{8354874F-0660-4403-A5A8-FF3EE24BD7BA}" dt="2021-07-05T12:40:26.823" v="1619" actId="478"/>
          <ac:spMkLst>
            <pc:docMk/>
            <pc:sldMk cId="352525381" sldId="334"/>
            <ac:spMk id="17" creationId="{A7B09684-4522-4716-8CEC-30F2DCFFC66F}"/>
          </ac:spMkLst>
        </pc:spChg>
        <pc:spChg chg="add mod">
          <ac:chgData name="Arianne Schekkerman" userId="a8da0b88-838d-4070-b443-25661116de37" providerId="ADAL" clId="{8354874F-0660-4403-A5A8-FF3EE24BD7BA}" dt="2021-07-05T12:42:16.146" v="1648" actId="14100"/>
          <ac:spMkLst>
            <pc:docMk/>
            <pc:sldMk cId="352525381" sldId="334"/>
            <ac:spMk id="18" creationId="{D20D25D5-0F70-4074-A6D9-BB0E30E6CEC0}"/>
          </ac:spMkLst>
        </pc:spChg>
        <pc:graphicFrameChg chg="del mod">
          <ac:chgData name="Arianne Schekkerman" userId="a8da0b88-838d-4070-b443-25661116de37" providerId="ADAL" clId="{8354874F-0660-4403-A5A8-FF3EE24BD7BA}" dt="2021-07-05T12:32:20.303" v="854" actId="478"/>
          <ac:graphicFrameMkLst>
            <pc:docMk/>
            <pc:sldMk cId="352525381" sldId="334"/>
            <ac:graphicFrameMk id="14" creationId="{00000000-0000-0000-0000-000000000000}"/>
          </ac:graphicFrameMkLst>
        </pc:graphicFrameChg>
        <pc:picChg chg="del">
          <ac:chgData name="Arianne Schekkerman" userId="a8da0b88-838d-4070-b443-25661116de37" providerId="ADAL" clId="{8354874F-0660-4403-A5A8-FF3EE24BD7BA}" dt="2021-07-05T12:20:52.479" v="339" actId="478"/>
          <ac:picMkLst>
            <pc:docMk/>
            <pc:sldMk cId="352525381" sldId="334"/>
            <ac:picMk id="4" creationId="{00000000-0000-0000-0000-000000000000}"/>
          </ac:picMkLst>
        </pc:picChg>
        <pc:picChg chg="del">
          <ac:chgData name="Arianne Schekkerman" userId="a8da0b88-838d-4070-b443-25661116de37" providerId="ADAL" clId="{8354874F-0660-4403-A5A8-FF3EE24BD7BA}" dt="2021-07-05T12:20:53.494" v="340" actId="478"/>
          <ac:picMkLst>
            <pc:docMk/>
            <pc:sldMk cId="352525381" sldId="334"/>
            <ac:picMk id="5" creationId="{00000000-0000-0000-0000-000000000000}"/>
          </ac:picMkLst>
        </pc:picChg>
        <pc:picChg chg="add del mod">
          <ac:chgData name="Arianne Schekkerman" userId="a8da0b88-838d-4070-b443-25661116de37" providerId="ADAL" clId="{8354874F-0660-4403-A5A8-FF3EE24BD7BA}" dt="2021-07-05T12:28:14.782" v="816" actId="478"/>
          <ac:picMkLst>
            <pc:docMk/>
            <pc:sldMk cId="352525381" sldId="334"/>
            <ac:picMk id="7" creationId="{BD0F0013-9D2B-4B04-8190-59EEDFC3B41C}"/>
          </ac:picMkLst>
        </pc:picChg>
        <pc:picChg chg="add mod">
          <ac:chgData name="Arianne Schekkerman" userId="a8da0b88-838d-4070-b443-25661116de37" providerId="ADAL" clId="{8354874F-0660-4403-A5A8-FF3EE24BD7BA}" dt="2021-07-05T13:18:32.637" v="2976" actId="1076"/>
          <ac:picMkLst>
            <pc:docMk/>
            <pc:sldMk cId="352525381" sldId="334"/>
            <ac:picMk id="9" creationId="{B10DFB2B-3EAD-4874-A03B-B87EE02B0DAF}"/>
          </ac:picMkLst>
        </pc:picChg>
        <pc:picChg chg="add del mod">
          <ac:chgData name="Arianne Schekkerman" userId="a8da0b88-838d-4070-b443-25661116de37" providerId="ADAL" clId="{8354874F-0660-4403-A5A8-FF3EE24BD7BA}" dt="2021-07-05T13:16:42.162" v="2893" actId="478"/>
          <ac:picMkLst>
            <pc:docMk/>
            <pc:sldMk cId="352525381" sldId="334"/>
            <ac:picMk id="20" creationId="{206237F7-FBD2-445B-A112-A5D185091E80}"/>
          </ac:picMkLst>
        </pc:picChg>
        <pc:picChg chg="add mod">
          <ac:chgData name="Arianne Schekkerman" userId="a8da0b88-838d-4070-b443-25661116de37" providerId="ADAL" clId="{8354874F-0660-4403-A5A8-FF3EE24BD7BA}" dt="2021-07-05T13:17:14.055" v="2904" actId="14100"/>
          <ac:picMkLst>
            <pc:docMk/>
            <pc:sldMk cId="352525381" sldId="334"/>
            <ac:picMk id="21" creationId="{7A1AA2D7-DAB3-426D-8959-BBFB80C26310}"/>
          </ac:picMkLst>
        </pc:picChg>
      </pc:sldChg>
      <pc:sldChg chg="del">
        <pc:chgData name="Arianne Schekkerman" userId="a8da0b88-838d-4070-b443-25661116de37" providerId="ADAL" clId="{8354874F-0660-4403-A5A8-FF3EE24BD7BA}" dt="2021-07-05T13:22:03.627" v="3036" actId="2696"/>
        <pc:sldMkLst>
          <pc:docMk/>
          <pc:sldMk cId="576857735" sldId="336"/>
        </pc:sldMkLst>
      </pc:sldChg>
      <pc:sldChg chg="modSp mod">
        <pc:chgData name="Arianne Schekkerman" userId="a8da0b88-838d-4070-b443-25661116de37" providerId="ADAL" clId="{8354874F-0660-4403-A5A8-FF3EE24BD7BA}" dt="2021-07-05T12:15:55.654" v="154" actId="20577"/>
        <pc:sldMkLst>
          <pc:docMk/>
          <pc:sldMk cId="3500353033" sldId="341"/>
        </pc:sldMkLst>
        <pc:spChg chg="mod">
          <ac:chgData name="Arianne Schekkerman" userId="a8da0b88-838d-4070-b443-25661116de37" providerId="ADAL" clId="{8354874F-0660-4403-A5A8-FF3EE24BD7BA}" dt="2021-07-05T12:15:55.654" v="154" actId="20577"/>
          <ac:spMkLst>
            <pc:docMk/>
            <pc:sldMk cId="3500353033" sldId="341"/>
            <ac:spMk id="7" creationId="{00000000-0000-0000-0000-000000000000}"/>
          </ac:spMkLst>
        </pc:spChg>
      </pc:sldChg>
      <pc:sldChg chg="addSp delSp modSp mod ord">
        <pc:chgData name="Arianne Schekkerman" userId="a8da0b88-838d-4070-b443-25661116de37" providerId="ADAL" clId="{8354874F-0660-4403-A5A8-FF3EE24BD7BA}" dt="2021-07-05T14:39:12.977" v="9651" actId="6549"/>
        <pc:sldMkLst>
          <pc:docMk/>
          <pc:sldMk cId="2066438182" sldId="343"/>
        </pc:sldMkLst>
        <pc:spChg chg="mod">
          <ac:chgData name="Arianne Schekkerman" userId="a8da0b88-838d-4070-b443-25661116de37" providerId="ADAL" clId="{8354874F-0660-4403-A5A8-FF3EE24BD7BA}" dt="2021-07-05T13:38:48.485" v="4414" actId="207"/>
          <ac:spMkLst>
            <pc:docMk/>
            <pc:sldMk cId="2066438182" sldId="343"/>
            <ac:spMk id="2" creationId="{00000000-0000-0000-0000-000000000000}"/>
          </ac:spMkLst>
        </pc:spChg>
        <pc:spChg chg="add mod">
          <ac:chgData name="Arianne Schekkerman" userId="a8da0b88-838d-4070-b443-25661116de37" providerId="ADAL" clId="{8354874F-0660-4403-A5A8-FF3EE24BD7BA}" dt="2021-07-05T13:49:37.840" v="4828" actId="1076"/>
          <ac:spMkLst>
            <pc:docMk/>
            <pc:sldMk cId="2066438182" sldId="343"/>
            <ac:spMk id="4" creationId="{68F362C7-D5CC-45D9-8E4F-D65123059310}"/>
          </ac:spMkLst>
        </pc:spChg>
        <pc:spChg chg="mod">
          <ac:chgData name="Arianne Schekkerman" userId="a8da0b88-838d-4070-b443-25661116de37" providerId="ADAL" clId="{8354874F-0660-4403-A5A8-FF3EE24BD7BA}" dt="2021-07-05T14:39:12.977" v="9651" actId="6549"/>
          <ac:spMkLst>
            <pc:docMk/>
            <pc:sldMk cId="2066438182" sldId="343"/>
            <ac:spMk id="7" creationId="{00000000-0000-0000-0000-000000000000}"/>
          </ac:spMkLst>
        </pc:spChg>
        <pc:spChg chg="add del">
          <ac:chgData name="Arianne Schekkerman" userId="a8da0b88-838d-4070-b443-25661116de37" providerId="ADAL" clId="{8354874F-0660-4403-A5A8-FF3EE24BD7BA}" dt="2021-07-05T13:45:32.760" v="4695" actId="478"/>
          <ac:spMkLst>
            <pc:docMk/>
            <pc:sldMk cId="2066438182" sldId="343"/>
            <ac:spMk id="8" creationId="{EA987AF0-7B30-4AEC-9128-6F9E9F60EF3F}"/>
          </ac:spMkLst>
        </pc:spChg>
        <pc:spChg chg="add mod">
          <ac:chgData name="Arianne Schekkerman" userId="a8da0b88-838d-4070-b443-25661116de37" providerId="ADAL" clId="{8354874F-0660-4403-A5A8-FF3EE24BD7BA}" dt="2021-07-05T13:49:07.214" v="4809" actId="14100"/>
          <ac:spMkLst>
            <pc:docMk/>
            <pc:sldMk cId="2066438182" sldId="343"/>
            <ac:spMk id="9" creationId="{BACA12AA-9713-4A01-944F-112CA972833B}"/>
          </ac:spMkLst>
        </pc:spChg>
        <pc:grpChg chg="add mod">
          <ac:chgData name="Arianne Schekkerman" userId="a8da0b88-838d-4070-b443-25661116de37" providerId="ADAL" clId="{8354874F-0660-4403-A5A8-FF3EE24BD7BA}" dt="2021-07-05T13:54:42.009" v="5020" actId="14100"/>
          <ac:grpSpMkLst>
            <pc:docMk/>
            <pc:sldMk cId="2066438182" sldId="343"/>
            <ac:grpSpMk id="6" creationId="{928D947E-1E03-400E-BD61-4E9C4CEF0937}"/>
          </ac:grpSpMkLst>
        </pc:grpChg>
        <pc:graphicFrameChg chg="add mod modGraphic">
          <ac:chgData name="Arianne Schekkerman" userId="a8da0b88-838d-4070-b443-25661116de37" providerId="ADAL" clId="{8354874F-0660-4403-A5A8-FF3EE24BD7BA}" dt="2021-07-05T13:53:16.704" v="4993" actId="20577"/>
          <ac:graphicFrameMkLst>
            <pc:docMk/>
            <pc:sldMk cId="2066438182" sldId="343"/>
            <ac:graphicFrameMk id="3" creationId="{ABB8BC66-9E93-4D14-8EF6-0EA0F134A089}"/>
          </ac:graphicFrameMkLst>
        </pc:graphicFrameChg>
      </pc:sldChg>
      <pc:sldChg chg="modSp mod">
        <pc:chgData name="Arianne Schekkerman" userId="a8da0b88-838d-4070-b443-25661116de37" providerId="ADAL" clId="{8354874F-0660-4403-A5A8-FF3EE24BD7BA}" dt="2021-07-05T12:17:51.051" v="268" actId="20577"/>
        <pc:sldMkLst>
          <pc:docMk/>
          <pc:sldMk cId="2697122280" sldId="345"/>
        </pc:sldMkLst>
        <pc:spChg chg="mod">
          <ac:chgData name="Arianne Schekkerman" userId="a8da0b88-838d-4070-b443-25661116de37" providerId="ADAL" clId="{8354874F-0660-4403-A5A8-FF3EE24BD7BA}" dt="2021-07-05T12:17:51.051" v="268" actId="20577"/>
          <ac:spMkLst>
            <pc:docMk/>
            <pc:sldMk cId="2697122280" sldId="345"/>
            <ac:spMk id="2" creationId="{00000000-0000-0000-0000-000000000000}"/>
          </ac:spMkLst>
        </pc:spChg>
      </pc:sldChg>
      <pc:sldChg chg="del">
        <pc:chgData name="Arianne Schekkerman" userId="a8da0b88-838d-4070-b443-25661116de37" providerId="ADAL" clId="{8354874F-0660-4403-A5A8-FF3EE24BD7BA}" dt="2021-07-05T14:29:39.518" v="8908" actId="2696"/>
        <pc:sldMkLst>
          <pc:docMk/>
          <pc:sldMk cId="605343340" sldId="362"/>
        </pc:sldMkLst>
      </pc:sldChg>
      <pc:sldChg chg="del">
        <pc:chgData name="Arianne Schekkerman" userId="a8da0b88-838d-4070-b443-25661116de37" providerId="ADAL" clId="{8354874F-0660-4403-A5A8-FF3EE24BD7BA}" dt="2021-07-05T14:29:42.778" v="8909" actId="47"/>
        <pc:sldMkLst>
          <pc:docMk/>
          <pc:sldMk cId="2043885172" sldId="380"/>
        </pc:sldMkLst>
      </pc:sldChg>
      <pc:sldChg chg="del">
        <pc:chgData name="Arianne Schekkerman" userId="a8da0b88-838d-4070-b443-25661116de37" providerId="ADAL" clId="{8354874F-0660-4403-A5A8-FF3EE24BD7BA}" dt="2021-07-05T14:33:32.550" v="9160" actId="2696"/>
        <pc:sldMkLst>
          <pc:docMk/>
          <pc:sldMk cId="3481740191" sldId="382"/>
        </pc:sldMkLst>
      </pc:sldChg>
      <pc:sldChg chg="del">
        <pc:chgData name="Arianne Schekkerman" userId="a8da0b88-838d-4070-b443-25661116de37" providerId="ADAL" clId="{8354874F-0660-4403-A5A8-FF3EE24BD7BA}" dt="2021-07-05T14:31:46.870" v="8919" actId="47"/>
        <pc:sldMkLst>
          <pc:docMk/>
          <pc:sldMk cId="1653885481" sldId="383"/>
        </pc:sldMkLst>
      </pc:sldChg>
      <pc:sldChg chg="del">
        <pc:chgData name="Arianne Schekkerman" userId="a8da0b88-838d-4070-b443-25661116de37" providerId="ADAL" clId="{8354874F-0660-4403-A5A8-FF3EE24BD7BA}" dt="2021-07-05T14:31:50.866" v="8920" actId="47"/>
        <pc:sldMkLst>
          <pc:docMk/>
          <pc:sldMk cId="3762970482" sldId="384"/>
        </pc:sldMkLst>
      </pc:sldChg>
      <pc:sldChg chg="modSp mod">
        <pc:chgData name="Arianne Schekkerman" userId="a8da0b88-838d-4070-b443-25661116de37" providerId="ADAL" clId="{8354874F-0660-4403-A5A8-FF3EE24BD7BA}" dt="2021-07-05T12:17:41.902" v="256" actId="6549"/>
        <pc:sldMkLst>
          <pc:docMk/>
          <pc:sldMk cId="3969483539" sldId="385"/>
        </pc:sldMkLst>
        <pc:spChg chg="mod">
          <ac:chgData name="Arianne Schekkerman" userId="a8da0b88-838d-4070-b443-25661116de37" providerId="ADAL" clId="{8354874F-0660-4403-A5A8-FF3EE24BD7BA}" dt="2021-07-05T12:17:41.902" v="256" actId="6549"/>
          <ac:spMkLst>
            <pc:docMk/>
            <pc:sldMk cId="3969483539" sldId="385"/>
            <ac:spMk id="2" creationId="{00000000-0000-0000-0000-000000000000}"/>
          </ac:spMkLst>
        </pc:spChg>
      </pc:sldChg>
      <pc:sldChg chg="addSp delSp modSp mod ord">
        <pc:chgData name="Arianne Schekkerman" userId="a8da0b88-838d-4070-b443-25661116de37" providerId="ADAL" clId="{8354874F-0660-4403-A5A8-FF3EE24BD7BA}" dt="2021-07-05T13:23:41.354" v="3039"/>
        <pc:sldMkLst>
          <pc:docMk/>
          <pc:sldMk cId="1993092001" sldId="386"/>
        </pc:sldMkLst>
        <pc:spChg chg="del">
          <ac:chgData name="Arianne Schekkerman" userId="a8da0b88-838d-4070-b443-25661116de37" providerId="ADAL" clId="{8354874F-0660-4403-A5A8-FF3EE24BD7BA}" dt="2021-07-05T13:20:20.152" v="3011" actId="478"/>
          <ac:spMkLst>
            <pc:docMk/>
            <pc:sldMk cId="1993092001" sldId="386"/>
            <ac:spMk id="2" creationId="{00000000-0000-0000-0000-000000000000}"/>
          </ac:spMkLst>
        </pc:spChg>
        <pc:spChg chg="add del mod">
          <ac:chgData name="Arianne Schekkerman" userId="a8da0b88-838d-4070-b443-25661116de37" providerId="ADAL" clId="{8354874F-0660-4403-A5A8-FF3EE24BD7BA}" dt="2021-07-05T13:20:23.915" v="3013" actId="478"/>
          <ac:spMkLst>
            <pc:docMk/>
            <pc:sldMk cId="1993092001" sldId="386"/>
            <ac:spMk id="4" creationId="{F2B0AEA7-4A8D-4984-A929-AC18BF6CE603}"/>
          </ac:spMkLst>
        </pc:spChg>
        <pc:spChg chg="add mod">
          <ac:chgData name="Arianne Schekkerman" userId="a8da0b88-838d-4070-b443-25661116de37" providerId="ADAL" clId="{8354874F-0660-4403-A5A8-FF3EE24BD7BA}" dt="2021-07-05T13:20:27.826" v="3016" actId="20577"/>
          <ac:spMkLst>
            <pc:docMk/>
            <pc:sldMk cId="1993092001" sldId="386"/>
            <ac:spMk id="10" creationId="{90EA81F6-6685-4381-8873-7200F149CE2D}"/>
          </ac:spMkLst>
        </pc:spChg>
        <pc:spChg chg="del mod">
          <ac:chgData name="Arianne Schekkerman" userId="a8da0b88-838d-4070-b443-25661116de37" providerId="ADAL" clId="{8354874F-0660-4403-A5A8-FF3EE24BD7BA}" dt="2021-07-05T13:21:00.010" v="3023" actId="478"/>
          <ac:spMkLst>
            <pc:docMk/>
            <pc:sldMk cId="1993092001" sldId="386"/>
            <ac:spMk id="11" creationId="{77787CED-74CF-45DB-975D-3E988C81275E}"/>
          </ac:spMkLst>
        </pc:spChg>
        <pc:spChg chg="mod">
          <ac:chgData name="Arianne Schekkerman" userId="a8da0b88-838d-4070-b443-25661116de37" providerId="ADAL" clId="{8354874F-0660-4403-A5A8-FF3EE24BD7BA}" dt="2021-07-05T13:21:47.862" v="3033" actId="1076"/>
          <ac:spMkLst>
            <pc:docMk/>
            <pc:sldMk cId="1993092001" sldId="386"/>
            <ac:spMk id="15" creationId="{4FF7E880-8BBD-46C1-91BA-B361BADE5814}"/>
          </ac:spMkLst>
        </pc:spChg>
        <pc:spChg chg="mod">
          <ac:chgData name="Arianne Schekkerman" userId="a8da0b88-838d-4070-b443-25661116de37" providerId="ADAL" clId="{8354874F-0660-4403-A5A8-FF3EE24BD7BA}" dt="2021-07-05T13:21:34.847" v="3031" actId="1076"/>
          <ac:spMkLst>
            <pc:docMk/>
            <pc:sldMk cId="1993092001" sldId="386"/>
            <ac:spMk id="17" creationId="{52BAF1DF-8DBE-4DE9-B7E4-0AE6C9C1C40D}"/>
          </ac:spMkLst>
        </pc:spChg>
        <pc:picChg chg="mod">
          <ac:chgData name="Arianne Schekkerman" userId="a8da0b88-838d-4070-b443-25661116de37" providerId="ADAL" clId="{8354874F-0660-4403-A5A8-FF3EE24BD7BA}" dt="2021-07-05T13:21:51.944" v="3034" actId="1076"/>
          <ac:picMkLst>
            <pc:docMk/>
            <pc:sldMk cId="1993092001" sldId="386"/>
            <ac:picMk id="9" creationId="{260413A1-1626-4E52-A036-B18848860063}"/>
          </ac:picMkLst>
        </pc:picChg>
        <pc:picChg chg="mod">
          <ac:chgData name="Arianne Schekkerman" userId="a8da0b88-838d-4070-b443-25661116de37" providerId="ADAL" clId="{8354874F-0660-4403-A5A8-FF3EE24BD7BA}" dt="2021-07-05T13:21:53.916" v="3035" actId="1076"/>
          <ac:picMkLst>
            <pc:docMk/>
            <pc:sldMk cId="1993092001" sldId="386"/>
            <ac:picMk id="12" creationId="{754BA14B-12A4-440E-9C90-1FCFFE67C699}"/>
          </ac:picMkLst>
        </pc:picChg>
      </pc:sldChg>
      <pc:sldChg chg="addSp delSp modSp add mod">
        <pc:chgData name="Arianne Schekkerman" userId="a8da0b88-838d-4070-b443-25661116de37" providerId="ADAL" clId="{8354874F-0660-4403-A5A8-FF3EE24BD7BA}" dt="2021-07-05T13:16:16.514" v="2890" actId="20577"/>
        <pc:sldMkLst>
          <pc:docMk/>
          <pc:sldMk cId="3553267220" sldId="387"/>
        </pc:sldMkLst>
        <pc:spChg chg="mod">
          <ac:chgData name="Arianne Schekkerman" userId="a8da0b88-838d-4070-b443-25661116de37" providerId="ADAL" clId="{8354874F-0660-4403-A5A8-FF3EE24BD7BA}" dt="2021-07-05T12:22:20.788" v="374"/>
          <ac:spMkLst>
            <pc:docMk/>
            <pc:sldMk cId="3553267220" sldId="387"/>
            <ac:spMk id="2" creationId="{00000000-0000-0000-0000-000000000000}"/>
          </ac:spMkLst>
        </pc:spChg>
        <pc:spChg chg="del mod">
          <ac:chgData name="Arianne Schekkerman" userId="a8da0b88-838d-4070-b443-25661116de37" providerId="ADAL" clId="{8354874F-0660-4403-A5A8-FF3EE24BD7BA}" dt="2021-07-05T13:14:27.962" v="2747" actId="478"/>
          <ac:spMkLst>
            <pc:docMk/>
            <pc:sldMk cId="3553267220" sldId="387"/>
            <ac:spMk id="6" creationId="{00000000-0000-0000-0000-000000000000}"/>
          </ac:spMkLst>
        </pc:spChg>
        <pc:spChg chg="add mod">
          <ac:chgData name="Arianne Schekkerman" userId="a8da0b88-838d-4070-b443-25661116de37" providerId="ADAL" clId="{8354874F-0660-4403-A5A8-FF3EE24BD7BA}" dt="2021-07-05T13:16:16.514" v="2890" actId="20577"/>
          <ac:spMkLst>
            <pc:docMk/>
            <pc:sldMk cId="3553267220" sldId="387"/>
            <ac:spMk id="7" creationId="{4C425EA1-8441-4AE0-92B8-DE0781519D1B}"/>
          </ac:spMkLst>
        </pc:spChg>
        <pc:spChg chg="add mod">
          <ac:chgData name="Arianne Schekkerman" userId="a8da0b88-838d-4070-b443-25661116de37" providerId="ADAL" clId="{8354874F-0660-4403-A5A8-FF3EE24BD7BA}" dt="2021-07-05T13:15:48.225" v="2826" actId="6549"/>
          <ac:spMkLst>
            <pc:docMk/>
            <pc:sldMk cId="3553267220" sldId="387"/>
            <ac:spMk id="12" creationId="{7D8F915B-B812-4288-9759-600BFBE09817}"/>
          </ac:spMkLst>
        </pc:spChg>
        <pc:graphicFrameChg chg="del modGraphic">
          <ac:chgData name="Arianne Schekkerman" userId="a8da0b88-838d-4070-b443-25661116de37" providerId="ADAL" clId="{8354874F-0660-4403-A5A8-FF3EE24BD7BA}" dt="2021-07-05T12:22:47.230" v="376" actId="478"/>
          <ac:graphicFrameMkLst>
            <pc:docMk/>
            <pc:sldMk cId="3553267220" sldId="387"/>
            <ac:graphicFrameMk id="14" creationId="{00000000-0000-0000-0000-000000000000}"/>
          </ac:graphicFrameMkLst>
        </pc:graphicFrameChg>
        <pc:picChg chg="del">
          <ac:chgData name="Arianne Schekkerman" userId="a8da0b88-838d-4070-b443-25661116de37" providerId="ADAL" clId="{8354874F-0660-4403-A5A8-FF3EE24BD7BA}" dt="2021-07-05T12:22:52.703" v="379" actId="478"/>
          <ac:picMkLst>
            <pc:docMk/>
            <pc:sldMk cId="3553267220" sldId="387"/>
            <ac:picMk id="4" creationId="{00000000-0000-0000-0000-000000000000}"/>
          </ac:picMkLst>
        </pc:picChg>
        <pc:picChg chg="del">
          <ac:chgData name="Arianne Schekkerman" userId="a8da0b88-838d-4070-b443-25661116de37" providerId="ADAL" clId="{8354874F-0660-4403-A5A8-FF3EE24BD7BA}" dt="2021-07-05T12:22:55.280" v="381" actId="478"/>
          <ac:picMkLst>
            <pc:docMk/>
            <pc:sldMk cId="3553267220" sldId="387"/>
            <ac:picMk id="5" creationId="{00000000-0000-0000-0000-000000000000}"/>
          </ac:picMkLst>
        </pc:picChg>
        <pc:picChg chg="add del mod">
          <ac:chgData name="Arianne Schekkerman" userId="a8da0b88-838d-4070-b443-25661116de37" providerId="ADAL" clId="{8354874F-0660-4403-A5A8-FF3EE24BD7BA}" dt="2021-07-05T13:14:30.526" v="2748" actId="478"/>
          <ac:picMkLst>
            <pc:docMk/>
            <pc:sldMk cId="3553267220" sldId="387"/>
            <ac:picMk id="9" creationId="{2D02B1E1-E95B-4535-A4F6-CD62BE9C8530}"/>
          </ac:picMkLst>
        </pc:picChg>
        <pc:picChg chg="add mod">
          <ac:chgData name="Arianne Schekkerman" userId="a8da0b88-838d-4070-b443-25661116de37" providerId="ADAL" clId="{8354874F-0660-4403-A5A8-FF3EE24BD7BA}" dt="2021-07-05T13:14:47.450" v="2750" actId="14100"/>
          <ac:picMkLst>
            <pc:docMk/>
            <pc:sldMk cId="3553267220" sldId="387"/>
            <ac:picMk id="11" creationId="{D357185E-33FA-461F-95FB-B4A47BFD989E}"/>
          </ac:picMkLst>
        </pc:picChg>
        <pc:picChg chg="add mod">
          <ac:chgData name="Arianne Schekkerman" userId="a8da0b88-838d-4070-b443-25661116de37" providerId="ADAL" clId="{8354874F-0660-4403-A5A8-FF3EE24BD7BA}" dt="2021-07-05T13:16:01.806" v="2828" actId="1076"/>
          <ac:picMkLst>
            <pc:docMk/>
            <pc:sldMk cId="3553267220" sldId="387"/>
            <ac:picMk id="13" creationId="{F589B793-5CA8-4923-B0B3-619CD6B2F221}"/>
          </ac:picMkLst>
        </pc:picChg>
      </pc:sldChg>
      <pc:sldChg chg="add del">
        <pc:chgData name="Arianne Schekkerman" userId="a8da0b88-838d-4070-b443-25661116de37" providerId="ADAL" clId="{8354874F-0660-4403-A5A8-FF3EE24BD7BA}" dt="2021-07-05T13:14:06.391" v="2746" actId="2696"/>
        <pc:sldMkLst>
          <pc:docMk/>
          <pc:sldMk cId="2156012076" sldId="388"/>
        </pc:sldMkLst>
      </pc:sldChg>
      <pc:sldChg chg="addSp delSp modSp add mod ord setBg">
        <pc:chgData name="Arianne Schekkerman" userId="a8da0b88-838d-4070-b443-25661116de37" providerId="ADAL" clId="{8354874F-0660-4403-A5A8-FF3EE24BD7BA}" dt="2021-07-05T13:23:44.181" v="3041"/>
        <pc:sldMkLst>
          <pc:docMk/>
          <pc:sldMk cId="380807077" sldId="389"/>
        </pc:sldMkLst>
        <pc:spChg chg="mod">
          <ac:chgData name="Arianne Schekkerman" userId="a8da0b88-838d-4070-b443-25661116de37" providerId="ADAL" clId="{8354874F-0660-4403-A5A8-FF3EE24BD7BA}" dt="2021-07-05T13:20:11.618" v="3010" actId="20577"/>
          <ac:spMkLst>
            <pc:docMk/>
            <pc:sldMk cId="380807077" sldId="389"/>
            <ac:spMk id="2" creationId="{00000000-0000-0000-0000-000000000000}"/>
          </ac:spMkLst>
        </pc:spChg>
        <pc:spChg chg="del">
          <ac:chgData name="Arianne Schekkerman" userId="a8da0b88-838d-4070-b443-25661116de37" providerId="ADAL" clId="{8354874F-0660-4403-A5A8-FF3EE24BD7BA}" dt="2021-07-05T12:45:42.104" v="1901" actId="478"/>
          <ac:spMkLst>
            <pc:docMk/>
            <pc:sldMk cId="380807077" sldId="389"/>
            <ac:spMk id="6" creationId="{00000000-0000-0000-0000-000000000000}"/>
          </ac:spMkLst>
        </pc:spChg>
        <pc:spChg chg="mod">
          <ac:chgData name="Arianne Schekkerman" userId="a8da0b88-838d-4070-b443-25661116de37" providerId="ADAL" clId="{8354874F-0660-4403-A5A8-FF3EE24BD7BA}" dt="2021-07-05T13:19:37.339" v="3006" actId="27636"/>
          <ac:spMkLst>
            <pc:docMk/>
            <pc:sldMk cId="380807077" sldId="389"/>
            <ac:spMk id="7" creationId="{4C425EA1-8441-4AE0-92B8-DE0781519D1B}"/>
          </ac:spMkLst>
        </pc:spChg>
        <pc:spChg chg="add del mod">
          <ac:chgData name="Arianne Schekkerman" userId="a8da0b88-838d-4070-b443-25661116de37" providerId="ADAL" clId="{8354874F-0660-4403-A5A8-FF3EE24BD7BA}" dt="2021-07-05T12:49:57.944" v="2046" actId="478"/>
          <ac:spMkLst>
            <pc:docMk/>
            <pc:sldMk cId="380807077" sldId="389"/>
            <ac:spMk id="8" creationId="{C03A56BA-79DA-489A-A2F6-16F60FB96DBC}"/>
          </ac:spMkLst>
        </pc:spChg>
        <pc:spChg chg="add del mod">
          <ac:chgData name="Arianne Schekkerman" userId="a8da0b88-838d-4070-b443-25661116de37" providerId="ADAL" clId="{8354874F-0660-4403-A5A8-FF3EE24BD7BA}" dt="2021-07-05T12:49:56.419" v="2045" actId="478"/>
          <ac:spMkLst>
            <pc:docMk/>
            <pc:sldMk cId="380807077" sldId="389"/>
            <ac:spMk id="10" creationId="{3EA8D5BA-FB26-4EA6-A569-E72E1C9473F3}"/>
          </ac:spMkLst>
        </pc:spChg>
        <pc:spChg chg="add mod">
          <ac:chgData name="Arianne Schekkerman" userId="a8da0b88-838d-4070-b443-25661116de37" providerId="ADAL" clId="{8354874F-0660-4403-A5A8-FF3EE24BD7BA}" dt="2021-07-05T13:19:06.481" v="2985" actId="1076"/>
          <ac:spMkLst>
            <pc:docMk/>
            <pc:sldMk cId="380807077" sldId="389"/>
            <ac:spMk id="15" creationId="{FAA014E4-2FA1-40C1-9495-EB61B0143B50}"/>
          </ac:spMkLst>
        </pc:spChg>
        <pc:spChg chg="add mod">
          <ac:chgData name="Arianne Schekkerman" userId="a8da0b88-838d-4070-b443-25661116de37" providerId="ADAL" clId="{8354874F-0660-4403-A5A8-FF3EE24BD7BA}" dt="2021-07-05T13:10:17.364" v="2605" actId="20577"/>
          <ac:spMkLst>
            <pc:docMk/>
            <pc:sldMk cId="380807077" sldId="389"/>
            <ac:spMk id="17" creationId="{01AB0145-F931-447F-86EA-E19D26D10C2A}"/>
          </ac:spMkLst>
        </pc:spChg>
        <pc:spChg chg="add del mod">
          <ac:chgData name="Arianne Schekkerman" userId="a8da0b88-838d-4070-b443-25661116de37" providerId="ADAL" clId="{8354874F-0660-4403-A5A8-FF3EE24BD7BA}" dt="2021-07-05T13:05:52.345" v="2416" actId="478"/>
          <ac:spMkLst>
            <pc:docMk/>
            <pc:sldMk cId="380807077" sldId="389"/>
            <ac:spMk id="20" creationId="{D877B1C9-3E5F-46C1-98B0-D0A12C33CE71}"/>
          </ac:spMkLst>
        </pc:spChg>
        <pc:spChg chg="add mod">
          <ac:chgData name="Arianne Schekkerman" userId="a8da0b88-838d-4070-b443-25661116de37" providerId="ADAL" clId="{8354874F-0660-4403-A5A8-FF3EE24BD7BA}" dt="2021-07-05T13:13:27.578" v="2739" actId="404"/>
          <ac:spMkLst>
            <pc:docMk/>
            <pc:sldMk cId="380807077" sldId="389"/>
            <ac:spMk id="21" creationId="{E02D5E1C-8642-4990-B781-AB711300D56C}"/>
          </ac:spMkLst>
        </pc:spChg>
        <pc:spChg chg="add mod">
          <ac:chgData name="Arianne Schekkerman" userId="a8da0b88-838d-4070-b443-25661116de37" providerId="ADAL" clId="{8354874F-0660-4403-A5A8-FF3EE24BD7BA}" dt="2021-07-05T13:13:15.287" v="2736" actId="404"/>
          <ac:spMkLst>
            <pc:docMk/>
            <pc:sldMk cId="380807077" sldId="389"/>
            <ac:spMk id="22" creationId="{326A90E7-D879-47B6-B339-0B8734421315}"/>
          </ac:spMkLst>
        </pc:spChg>
        <pc:spChg chg="add mod">
          <ac:chgData name="Arianne Schekkerman" userId="a8da0b88-838d-4070-b443-25661116de37" providerId="ADAL" clId="{8354874F-0660-4403-A5A8-FF3EE24BD7BA}" dt="2021-07-05T13:12:42.866" v="2722" actId="1076"/>
          <ac:spMkLst>
            <pc:docMk/>
            <pc:sldMk cId="380807077" sldId="389"/>
            <ac:spMk id="23" creationId="{C9A01B03-0E83-43B0-8EBF-6697D12E3D4A}"/>
          </ac:spMkLst>
        </pc:spChg>
        <pc:picChg chg="del">
          <ac:chgData name="Arianne Schekkerman" userId="a8da0b88-838d-4070-b443-25661116de37" providerId="ADAL" clId="{8354874F-0660-4403-A5A8-FF3EE24BD7BA}" dt="2021-07-05T12:44:52.512" v="1728" actId="478"/>
          <ac:picMkLst>
            <pc:docMk/>
            <pc:sldMk cId="380807077" sldId="389"/>
            <ac:picMk id="9" creationId="{2D02B1E1-E95B-4535-A4F6-CD62BE9C8530}"/>
          </ac:picMkLst>
        </pc:picChg>
        <pc:picChg chg="add mod ord modCrop">
          <ac:chgData name="Arianne Schekkerman" userId="a8da0b88-838d-4070-b443-25661116de37" providerId="ADAL" clId="{8354874F-0660-4403-A5A8-FF3EE24BD7BA}" dt="2021-07-05T13:12:46.194" v="2723" actId="1076"/>
          <ac:picMkLst>
            <pc:docMk/>
            <pc:sldMk cId="380807077" sldId="389"/>
            <ac:picMk id="11" creationId="{29560317-CC5A-4D5C-BF2F-EE0E0E17A156}"/>
          </ac:picMkLst>
        </pc:picChg>
        <pc:picChg chg="add mod ord modCrop">
          <ac:chgData name="Arianne Schekkerman" userId="a8da0b88-838d-4070-b443-25661116de37" providerId="ADAL" clId="{8354874F-0660-4403-A5A8-FF3EE24BD7BA}" dt="2021-07-05T13:12:48.220" v="2724" actId="1076"/>
          <ac:picMkLst>
            <pc:docMk/>
            <pc:sldMk cId="380807077" sldId="389"/>
            <ac:picMk id="13" creationId="{E2BF59AD-1E07-4E05-9C28-E78A030D4810}"/>
          </ac:picMkLst>
        </pc:picChg>
        <pc:picChg chg="add mod ord">
          <ac:chgData name="Arianne Schekkerman" userId="a8da0b88-838d-4070-b443-25661116de37" providerId="ADAL" clId="{8354874F-0660-4403-A5A8-FF3EE24BD7BA}" dt="2021-07-05T13:07:33.814" v="2547" actId="208"/>
          <ac:picMkLst>
            <pc:docMk/>
            <pc:sldMk cId="380807077" sldId="389"/>
            <ac:picMk id="19" creationId="{B024F999-794E-4ABE-84CC-1DFFB93A2F67}"/>
          </ac:picMkLst>
        </pc:picChg>
      </pc:sldChg>
      <pc:sldChg chg="modSp add">
        <pc:chgData name="Arianne Schekkerman" userId="a8da0b88-838d-4070-b443-25661116de37" providerId="ADAL" clId="{8354874F-0660-4403-A5A8-FF3EE24BD7BA}" dt="2021-07-05T14:51:43.609" v="10599"/>
        <pc:sldMkLst>
          <pc:docMk/>
          <pc:sldMk cId="2297810739" sldId="390"/>
        </pc:sldMkLst>
        <pc:spChg chg="mod">
          <ac:chgData name="Arianne Schekkerman" userId="a8da0b88-838d-4070-b443-25661116de37" providerId="ADAL" clId="{8354874F-0660-4403-A5A8-FF3EE24BD7BA}" dt="2021-07-05T14:51:43.609" v="10599"/>
          <ac:spMkLst>
            <pc:docMk/>
            <pc:sldMk cId="2297810739" sldId="390"/>
            <ac:spMk id="10" creationId="{00000000-0000-0000-0000-000000000000}"/>
          </ac:spMkLst>
        </pc:spChg>
      </pc:sldChg>
      <pc:sldChg chg="addSp delSp modSp add mod ord setBg">
        <pc:chgData name="Arianne Schekkerman" userId="a8da0b88-838d-4070-b443-25661116de37" providerId="ADAL" clId="{8354874F-0660-4403-A5A8-FF3EE24BD7BA}" dt="2021-07-05T14:44:18.778" v="10223" actId="20577"/>
        <pc:sldMkLst>
          <pc:docMk/>
          <pc:sldMk cId="3781600119" sldId="391"/>
        </pc:sldMkLst>
        <pc:spChg chg="mod">
          <ac:chgData name="Arianne Schekkerman" userId="a8da0b88-838d-4070-b443-25661116de37" providerId="ADAL" clId="{8354874F-0660-4403-A5A8-FF3EE24BD7BA}" dt="2021-07-05T13:24:29.342" v="3101" actId="5793"/>
          <ac:spMkLst>
            <pc:docMk/>
            <pc:sldMk cId="3781600119" sldId="391"/>
            <ac:spMk id="2" creationId="{00000000-0000-0000-0000-000000000000}"/>
          </ac:spMkLst>
        </pc:spChg>
        <pc:spChg chg="mod">
          <ac:chgData name="Arianne Schekkerman" userId="a8da0b88-838d-4070-b443-25661116de37" providerId="ADAL" clId="{8354874F-0660-4403-A5A8-FF3EE24BD7BA}" dt="2021-07-05T14:44:18.778" v="10223" actId="20577"/>
          <ac:spMkLst>
            <pc:docMk/>
            <pc:sldMk cId="3781600119" sldId="391"/>
            <ac:spMk id="8" creationId="{9E86018E-39F9-49AD-B48D-B9E0898E2C20}"/>
          </ac:spMkLst>
        </pc:spChg>
        <pc:spChg chg="del">
          <ac:chgData name="Arianne Schekkerman" userId="a8da0b88-838d-4070-b443-25661116de37" providerId="ADAL" clId="{8354874F-0660-4403-A5A8-FF3EE24BD7BA}" dt="2021-07-05T13:24:35.235" v="3103" actId="478"/>
          <ac:spMkLst>
            <pc:docMk/>
            <pc:sldMk cId="3781600119" sldId="391"/>
            <ac:spMk id="10" creationId="{D4B34D39-2778-4FB1-84C6-D33F6FDEBF5B}"/>
          </ac:spMkLst>
        </pc:spChg>
        <pc:spChg chg="del mod">
          <ac:chgData name="Arianne Schekkerman" userId="a8da0b88-838d-4070-b443-25661116de37" providerId="ADAL" clId="{8354874F-0660-4403-A5A8-FF3EE24BD7BA}" dt="2021-07-05T13:57:03.871" v="5353" actId="478"/>
          <ac:spMkLst>
            <pc:docMk/>
            <pc:sldMk cId="3781600119" sldId="391"/>
            <ac:spMk id="15" creationId="{F00D92B5-8934-463A-BDA5-7EBE670A5A47}"/>
          </ac:spMkLst>
        </pc:spChg>
        <pc:spChg chg="del">
          <ac:chgData name="Arianne Schekkerman" userId="a8da0b88-838d-4070-b443-25661116de37" providerId="ADAL" clId="{8354874F-0660-4403-A5A8-FF3EE24BD7BA}" dt="2021-07-05T13:25:32.710" v="3306" actId="478"/>
          <ac:spMkLst>
            <pc:docMk/>
            <pc:sldMk cId="3781600119" sldId="391"/>
            <ac:spMk id="18" creationId="{D20D25D5-0F70-4074-A6D9-BB0E30E6CEC0}"/>
          </ac:spMkLst>
        </pc:spChg>
        <pc:picChg chg="add mod">
          <ac:chgData name="Arianne Schekkerman" userId="a8da0b88-838d-4070-b443-25661116de37" providerId="ADAL" clId="{8354874F-0660-4403-A5A8-FF3EE24BD7BA}" dt="2021-07-05T14:39:51.226" v="9655" actId="14100"/>
          <ac:picMkLst>
            <pc:docMk/>
            <pc:sldMk cId="3781600119" sldId="391"/>
            <ac:picMk id="4" creationId="{4995C134-3010-409F-A2DC-BAAEC2AA04AA}"/>
          </ac:picMkLst>
        </pc:picChg>
        <pc:picChg chg="del">
          <ac:chgData name="Arianne Schekkerman" userId="a8da0b88-838d-4070-b443-25661116de37" providerId="ADAL" clId="{8354874F-0660-4403-A5A8-FF3EE24BD7BA}" dt="2021-07-05T13:24:33.588" v="3102" actId="478"/>
          <ac:picMkLst>
            <pc:docMk/>
            <pc:sldMk cId="3781600119" sldId="391"/>
            <ac:picMk id="9" creationId="{B10DFB2B-3EAD-4874-A03B-B87EE02B0DAF}"/>
          </ac:picMkLst>
        </pc:picChg>
        <pc:picChg chg="del">
          <ac:chgData name="Arianne Schekkerman" userId="a8da0b88-838d-4070-b443-25661116de37" providerId="ADAL" clId="{8354874F-0660-4403-A5A8-FF3EE24BD7BA}" dt="2021-07-05T14:39:28.928" v="9652" actId="478"/>
          <ac:picMkLst>
            <pc:docMk/>
            <pc:sldMk cId="3781600119" sldId="391"/>
            <ac:picMk id="21" creationId="{7A1AA2D7-DAB3-426D-8959-BBFB80C26310}"/>
          </ac:picMkLst>
        </pc:picChg>
      </pc:sldChg>
      <pc:sldChg chg="add">
        <pc:chgData name="Arianne Schekkerman" userId="a8da0b88-838d-4070-b443-25661116de37" providerId="ADAL" clId="{8354874F-0660-4403-A5A8-FF3EE24BD7BA}" dt="2021-07-05T13:27:33.329" v="3491" actId="2890"/>
        <pc:sldMkLst>
          <pc:docMk/>
          <pc:sldMk cId="3955500220" sldId="392"/>
        </pc:sldMkLst>
      </pc:sldChg>
      <pc:sldChg chg="modSp add mod">
        <pc:chgData name="Arianne Schekkerman" userId="a8da0b88-838d-4070-b443-25661116de37" providerId="ADAL" clId="{8354874F-0660-4403-A5A8-FF3EE24BD7BA}" dt="2021-07-05T14:51:27.116" v="10596"/>
        <pc:sldMkLst>
          <pc:docMk/>
          <pc:sldMk cId="3269668487" sldId="393"/>
        </pc:sldMkLst>
        <pc:spChg chg="mod">
          <ac:chgData name="Arianne Schekkerman" userId="a8da0b88-838d-4070-b443-25661116de37" providerId="ADAL" clId="{8354874F-0660-4403-A5A8-FF3EE24BD7BA}" dt="2021-07-05T14:03:02.258" v="6327" actId="21"/>
          <ac:spMkLst>
            <pc:docMk/>
            <pc:sldMk cId="3269668487" sldId="393"/>
            <ac:spMk id="3" creationId="{00000000-0000-0000-0000-000000000000}"/>
          </ac:spMkLst>
        </pc:spChg>
        <pc:spChg chg="mod">
          <ac:chgData name="Arianne Schekkerman" userId="a8da0b88-838d-4070-b443-25661116de37" providerId="ADAL" clId="{8354874F-0660-4403-A5A8-FF3EE24BD7BA}" dt="2021-07-05T14:51:27.116" v="10596"/>
          <ac:spMkLst>
            <pc:docMk/>
            <pc:sldMk cId="3269668487" sldId="393"/>
            <ac:spMk id="10" creationId="{00000000-0000-0000-0000-000000000000}"/>
          </ac:spMkLst>
        </pc:spChg>
        <pc:picChg chg="mod">
          <ac:chgData name="Arianne Schekkerman" userId="a8da0b88-838d-4070-b443-25661116de37" providerId="ADAL" clId="{8354874F-0660-4403-A5A8-FF3EE24BD7BA}" dt="2021-07-05T14:02:05.905" v="6241" actId="1076"/>
          <ac:picMkLst>
            <pc:docMk/>
            <pc:sldMk cId="3269668487" sldId="393"/>
            <ac:picMk id="7" creationId="{00000000-0000-0000-0000-000000000000}"/>
          </ac:picMkLst>
        </pc:picChg>
      </pc:sldChg>
      <pc:sldChg chg="addSp modSp add mod">
        <pc:chgData name="Arianne Schekkerman" userId="a8da0b88-838d-4070-b443-25661116de37" providerId="ADAL" clId="{8354874F-0660-4403-A5A8-FF3EE24BD7BA}" dt="2021-07-05T14:51:32.726" v="10597"/>
        <pc:sldMkLst>
          <pc:docMk/>
          <pc:sldMk cId="3332737106" sldId="394"/>
        </pc:sldMkLst>
        <pc:spChg chg="mod">
          <ac:chgData name="Arianne Schekkerman" userId="a8da0b88-838d-4070-b443-25661116de37" providerId="ADAL" clId="{8354874F-0660-4403-A5A8-FF3EE24BD7BA}" dt="2021-07-05T14:27:18.323" v="8841" actId="113"/>
          <ac:spMkLst>
            <pc:docMk/>
            <pc:sldMk cId="3332737106" sldId="394"/>
            <ac:spMk id="3" creationId="{00000000-0000-0000-0000-000000000000}"/>
          </ac:spMkLst>
        </pc:spChg>
        <pc:spChg chg="mod">
          <ac:chgData name="Arianne Schekkerman" userId="a8da0b88-838d-4070-b443-25661116de37" providerId="ADAL" clId="{8354874F-0660-4403-A5A8-FF3EE24BD7BA}" dt="2021-07-05T14:05:18.845" v="6563" actId="21"/>
          <ac:spMkLst>
            <pc:docMk/>
            <pc:sldMk cId="3332737106" sldId="394"/>
            <ac:spMk id="4" creationId="{00000000-0000-0000-0000-000000000000}"/>
          </ac:spMkLst>
        </pc:spChg>
        <pc:spChg chg="add mod">
          <ac:chgData name="Arianne Schekkerman" userId="a8da0b88-838d-4070-b443-25661116de37" providerId="ADAL" clId="{8354874F-0660-4403-A5A8-FF3EE24BD7BA}" dt="2021-07-05T14:10:06.239" v="6914" actId="14100"/>
          <ac:spMkLst>
            <pc:docMk/>
            <pc:sldMk cId="3332737106" sldId="394"/>
            <ac:spMk id="6" creationId="{3E31BFE1-8467-447A-8034-BB9F3EC35222}"/>
          </ac:spMkLst>
        </pc:spChg>
        <pc:spChg chg="mod">
          <ac:chgData name="Arianne Schekkerman" userId="a8da0b88-838d-4070-b443-25661116de37" providerId="ADAL" clId="{8354874F-0660-4403-A5A8-FF3EE24BD7BA}" dt="2021-07-05T14:51:32.726" v="10597"/>
          <ac:spMkLst>
            <pc:docMk/>
            <pc:sldMk cId="3332737106" sldId="394"/>
            <ac:spMk id="10" creationId="{00000000-0000-0000-0000-000000000000}"/>
          </ac:spMkLst>
        </pc:spChg>
        <pc:picChg chg="mod">
          <ac:chgData name="Arianne Schekkerman" userId="a8da0b88-838d-4070-b443-25661116de37" providerId="ADAL" clId="{8354874F-0660-4403-A5A8-FF3EE24BD7BA}" dt="2021-07-05T14:27:22.829" v="8842" actId="1076"/>
          <ac:picMkLst>
            <pc:docMk/>
            <pc:sldMk cId="3332737106" sldId="394"/>
            <ac:picMk id="7" creationId="{00000000-0000-0000-0000-000000000000}"/>
          </ac:picMkLst>
        </pc:picChg>
      </pc:sldChg>
      <pc:sldChg chg="addSp delSp modSp add mod">
        <pc:chgData name="Arianne Schekkerman" userId="a8da0b88-838d-4070-b443-25661116de37" providerId="ADAL" clId="{8354874F-0660-4403-A5A8-FF3EE24BD7BA}" dt="2021-07-05T14:51:36.730" v="10598"/>
        <pc:sldMkLst>
          <pc:docMk/>
          <pc:sldMk cId="3539641138" sldId="395"/>
        </pc:sldMkLst>
        <pc:spChg chg="mod">
          <ac:chgData name="Arianne Schekkerman" userId="a8da0b88-838d-4070-b443-25661116de37" providerId="ADAL" clId="{8354874F-0660-4403-A5A8-FF3EE24BD7BA}" dt="2021-07-05T14:28:40.539" v="8903" actId="20577"/>
          <ac:spMkLst>
            <pc:docMk/>
            <pc:sldMk cId="3539641138" sldId="395"/>
            <ac:spMk id="3" creationId="{00000000-0000-0000-0000-000000000000}"/>
          </ac:spMkLst>
        </pc:spChg>
        <pc:spChg chg="del mod">
          <ac:chgData name="Arianne Schekkerman" userId="a8da0b88-838d-4070-b443-25661116de37" providerId="ADAL" clId="{8354874F-0660-4403-A5A8-FF3EE24BD7BA}" dt="2021-07-05T14:14:19.025" v="7200" actId="478"/>
          <ac:spMkLst>
            <pc:docMk/>
            <pc:sldMk cId="3539641138" sldId="395"/>
            <ac:spMk id="6" creationId="{3E31BFE1-8467-447A-8034-BB9F3EC35222}"/>
          </ac:spMkLst>
        </pc:spChg>
        <pc:spChg chg="add mod">
          <ac:chgData name="Arianne Schekkerman" userId="a8da0b88-838d-4070-b443-25661116de37" providerId="ADAL" clId="{8354874F-0660-4403-A5A8-FF3EE24BD7BA}" dt="2021-07-05T14:26:36.670" v="8736" actId="14100"/>
          <ac:spMkLst>
            <pc:docMk/>
            <pc:sldMk cId="3539641138" sldId="395"/>
            <ac:spMk id="8" creationId="{DE3D88AC-5359-45FC-9EF5-E5576D021B69}"/>
          </ac:spMkLst>
        </pc:spChg>
        <pc:spChg chg="mod">
          <ac:chgData name="Arianne Schekkerman" userId="a8da0b88-838d-4070-b443-25661116de37" providerId="ADAL" clId="{8354874F-0660-4403-A5A8-FF3EE24BD7BA}" dt="2021-07-05T14:51:36.730" v="10598"/>
          <ac:spMkLst>
            <pc:docMk/>
            <pc:sldMk cId="3539641138" sldId="395"/>
            <ac:spMk id="10" creationId="{00000000-0000-0000-0000-000000000000}"/>
          </ac:spMkLst>
        </pc:spChg>
        <pc:picChg chg="mod">
          <ac:chgData name="Arianne Schekkerman" userId="a8da0b88-838d-4070-b443-25661116de37" providerId="ADAL" clId="{8354874F-0660-4403-A5A8-FF3EE24BD7BA}" dt="2021-07-05T14:22:04.556" v="8269" actId="1076"/>
          <ac:picMkLst>
            <pc:docMk/>
            <pc:sldMk cId="3539641138" sldId="395"/>
            <ac:picMk id="7" creationId="{00000000-0000-0000-0000-000000000000}"/>
          </ac:picMkLst>
        </pc:picChg>
      </pc:sldChg>
      <pc:sldChg chg="addSp delSp modSp add mod ord setBg">
        <pc:chgData name="Arianne Schekkerman" userId="a8da0b88-838d-4070-b443-25661116de37" providerId="ADAL" clId="{8354874F-0660-4403-A5A8-FF3EE24BD7BA}" dt="2021-07-05T14:44:13.793" v="10222"/>
        <pc:sldMkLst>
          <pc:docMk/>
          <pc:sldMk cId="32401850" sldId="396"/>
        </pc:sldMkLst>
        <pc:spChg chg="mod">
          <ac:chgData name="Arianne Schekkerman" userId="a8da0b88-838d-4070-b443-25661116de37" providerId="ADAL" clId="{8354874F-0660-4403-A5A8-FF3EE24BD7BA}" dt="2021-07-05T14:43:12.354" v="10162" actId="20577"/>
          <ac:spMkLst>
            <pc:docMk/>
            <pc:sldMk cId="32401850" sldId="396"/>
            <ac:spMk id="2" creationId="{00000000-0000-0000-0000-000000000000}"/>
          </ac:spMkLst>
        </pc:spChg>
        <pc:spChg chg="mod">
          <ac:chgData name="Arianne Schekkerman" userId="a8da0b88-838d-4070-b443-25661116de37" providerId="ADAL" clId="{8354874F-0660-4403-A5A8-FF3EE24BD7BA}" dt="2021-07-05T14:43:27.426" v="10217" actId="20577"/>
          <ac:spMkLst>
            <pc:docMk/>
            <pc:sldMk cId="32401850" sldId="396"/>
            <ac:spMk id="8" creationId="{9E86018E-39F9-49AD-B48D-B9E0898E2C20}"/>
          </ac:spMkLst>
        </pc:spChg>
        <pc:picChg chg="del">
          <ac:chgData name="Arianne Schekkerman" userId="a8da0b88-838d-4070-b443-25661116de37" providerId="ADAL" clId="{8354874F-0660-4403-A5A8-FF3EE24BD7BA}" dt="2021-07-05T14:43:40.120" v="10218" actId="478"/>
          <ac:picMkLst>
            <pc:docMk/>
            <pc:sldMk cId="32401850" sldId="396"/>
            <ac:picMk id="4" creationId="{4995C134-3010-409F-A2DC-BAAEC2AA04AA}"/>
          </ac:picMkLst>
        </pc:picChg>
        <pc:picChg chg="add mod">
          <ac:chgData name="Arianne Schekkerman" userId="a8da0b88-838d-4070-b443-25661116de37" providerId="ADAL" clId="{8354874F-0660-4403-A5A8-FF3EE24BD7BA}" dt="2021-07-05T14:43:44.924" v="10221" actId="14100"/>
          <ac:picMkLst>
            <pc:docMk/>
            <pc:sldMk cId="32401850" sldId="396"/>
            <ac:picMk id="5" creationId="{551CD83C-E4B2-4796-9A66-0AF370533FD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380F80-05C9-4B82-BE35-1B276F86DEDC}" type="doc">
      <dgm:prSet loTypeId="urn:microsoft.com/office/officeart/2005/8/layout/hList7" loCatId="process" qsTypeId="urn:microsoft.com/office/officeart/2005/8/quickstyle/simple1" qsCatId="simple" csTypeId="urn:microsoft.com/office/officeart/2005/8/colors/accent1_4" csCatId="accent1" phldr="1"/>
      <dgm:spPr/>
    </dgm:pt>
    <dgm:pt modelId="{2F5B4019-D862-4780-833F-6BFB8A6CC5DC}">
      <dgm:prSet phldrT="[Tekst]" custT="1"/>
      <dgm:spPr/>
      <dgm:t>
        <a:bodyPr/>
        <a:lstStyle/>
        <a:p>
          <a:r>
            <a:rPr lang="nl-NL" sz="2800" b="0" i="0" dirty="0"/>
            <a:t>Kant &amp; klare PE</a:t>
          </a:r>
        </a:p>
        <a:p>
          <a:r>
            <a:rPr lang="nl-NL" sz="1800" dirty="0"/>
            <a:t>* </a:t>
          </a:r>
          <a:r>
            <a:rPr lang="nl-NL" sz="1600" dirty="0"/>
            <a:t>Productrange = bepaald</a:t>
          </a:r>
        </a:p>
        <a:p>
          <a:r>
            <a:rPr lang="nl-NL" sz="1600" dirty="0"/>
            <a:t>* Er zijn (enkele) verkoopklare artikelen</a:t>
          </a:r>
        </a:p>
        <a:p>
          <a:endParaRPr lang="nl-NL" sz="1800" dirty="0"/>
        </a:p>
      </dgm:t>
    </dgm:pt>
    <dgm:pt modelId="{79E5840A-1C45-47F3-A4BC-45DDD01963FE}" type="parTrans" cxnId="{CF8D19C2-1520-4D7A-92F4-641556CE768C}">
      <dgm:prSet/>
      <dgm:spPr/>
      <dgm:t>
        <a:bodyPr/>
        <a:lstStyle/>
        <a:p>
          <a:endParaRPr lang="nl-NL"/>
        </a:p>
      </dgm:t>
    </dgm:pt>
    <dgm:pt modelId="{D3E624F9-7563-43AD-B4BA-C295905EF0F4}" type="sibTrans" cxnId="{CF8D19C2-1520-4D7A-92F4-641556CE768C}">
      <dgm:prSet/>
      <dgm:spPr/>
      <dgm:t>
        <a:bodyPr/>
        <a:lstStyle/>
        <a:p>
          <a:endParaRPr lang="nl-NL"/>
        </a:p>
      </dgm:t>
    </dgm:pt>
    <dgm:pt modelId="{E9213AEB-7164-444F-BFE5-A5C9AE7809DB}">
      <dgm:prSet phldrT="[Tekst]" custT="1"/>
      <dgm:spPr>
        <a:solidFill>
          <a:srgbClr val="D2E7FE"/>
        </a:solidFill>
      </dgm:spPr>
      <dgm:t>
        <a:bodyPr/>
        <a:lstStyle/>
        <a:p>
          <a:endParaRPr lang="nl-NL" sz="2800" b="0" dirty="0">
            <a:solidFill>
              <a:schemeClr val="tx1"/>
            </a:solidFill>
          </a:endParaRPr>
        </a:p>
        <a:p>
          <a:endParaRPr lang="nl-NL" sz="2800" b="0" dirty="0">
            <a:solidFill>
              <a:schemeClr val="tx1"/>
            </a:solidFill>
          </a:endParaRPr>
        </a:p>
        <a:p>
          <a:endParaRPr lang="nl-NL" sz="2800" b="0" dirty="0">
            <a:solidFill>
              <a:schemeClr val="tx1"/>
            </a:solidFill>
          </a:endParaRPr>
        </a:p>
        <a:p>
          <a:r>
            <a:rPr lang="nl-NL" sz="2800" b="0" dirty="0">
              <a:solidFill>
                <a:schemeClr val="tx1"/>
              </a:solidFill>
            </a:rPr>
            <a:t>Tussenvorm</a:t>
          </a:r>
        </a:p>
        <a:p>
          <a:endParaRPr lang="nl-NL" sz="1800" b="0" dirty="0">
            <a:solidFill>
              <a:schemeClr val="tx1"/>
            </a:solidFill>
          </a:endParaRPr>
        </a:p>
        <a:p>
          <a:r>
            <a:rPr lang="nl-NL" sz="1800" b="0" dirty="0">
              <a:solidFill>
                <a:schemeClr val="tx1"/>
              </a:solidFill>
            </a:rPr>
            <a:t>Sommige zaken zijn al ingevuld, andere nog niet</a:t>
          </a:r>
          <a:endParaRPr lang="nl-NL" sz="2800" b="0" dirty="0">
            <a:solidFill>
              <a:schemeClr val="tx1"/>
            </a:solidFill>
          </a:endParaRPr>
        </a:p>
        <a:p>
          <a:endParaRPr lang="nl-NL" sz="2800" b="0" dirty="0">
            <a:solidFill>
              <a:schemeClr val="tx1"/>
            </a:solidFill>
          </a:endParaRPr>
        </a:p>
        <a:p>
          <a:endParaRPr lang="nl-NL" sz="2800" b="0" dirty="0">
            <a:solidFill>
              <a:schemeClr val="tx1"/>
            </a:solidFill>
          </a:endParaRPr>
        </a:p>
        <a:p>
          <a:endParaRPr lang="nl-NL" sz="3500" b="1" dirty="0"/>
        </a:p>
      </dgm:t>
    </dgm:pt>
    <dgm:pt modelId="{1DDA81D4-58CC-48FD-BCD3-A0511E74B241}" type="parTrans" cxnId="{6492C9FF-07DA-41C0-83E1-3E0BB298D512}">
      <dgm:prSet/>
      <dgm:spPr/>
      <dgm:t>
        <a:bodyPr/>
        <a:lstStyle/>
        <a:p>
          <a:endParaRPr lang="nl-NL"/>
        </a:p>
      </dgm:t>
    </dgm:pt>
    <dgm:pt modelId="{37143769-749D-4533-86A4-77C6DF1FEFBF}" type="sibTrans" cxnId="{6492C9FF-07DA-41C0-83E1-3E0BB298D512}">
      <dgm:prSet/>
      <dgm:spPr/>
      <dgm:t>
        <a:bodyPr/>
        <a:lstStyle/>
        <a:p>
          <a:endParaRPr lang="nl-NL"/>
        </a:p>
      </dgm:t>
    </dgm:pt>
    <dgm:pt modelId="{48883864-8676-4461-BE36-5F9C282360C6}">
      <dgm:prSet phldrT="[Tekst]" custT="1"/>
      <dgm:spPr>
        <a:solidFill>
          <a:schemeClr val="accent5">
            <a:lumMod val="75000"/>
          </a:schemeClr>
        </a:solidFill>
      </dgm:spPr>
      <dgm:t>
        <a:bodyPr/>
        <a:lstStyle/>
        <a:p>
          <a:r>
            <a:rPr lang="nl-NL" sz="2800" b="0" dirty="0"/>
            <a:t>Te ontwikkelen PE</a:t>
          </a:r>
        </a:p>
        <a:p>
          <a:r>
            <a:rPr lang="nl-NL" sz="1600" b="0" dirty="0"/>
            <a:t>* Alleen de naam ligt vast</a:t>
          </a:r>
        </a:p>
        <a:p>
          <a:r>
            <a:rPr lang="nl-NL" sz="1600" b="0" dirty="0"/>
            <a:t>* Alles moet nog worden bedacht en opgezet</a:t>
          </a:r>
        </a:p>
        <a:p>
          <a:endParaRPr lang="nl-NL" sz="1800" b="0" dirty="0"/>
        </a:p>
      </dgm:t>
    </dgm:pt>
    <dgm:pt modelId="{92187FC3-350F-45E9-84F7-E093721A11DE}" type="parTrans" cxnId="{9B112811-7B0A-4273-B54E-B13164479A3A}">
      <dgm:prSet/>
      <dgm:spPr/>
      <dgm:t>
        <a:bodyPr/>
        <a:lstStyle/>
        <a:p>
          <a:endParaRPr lang="nl-NL"/>
        </a:p>
      </dgm:t>
    </dgm:pt>
    <dgm:pt modelId="{09AC90D8-1AE8-4075-B2E0-A8386E9B0152}" type="sibTrans" cxnId="{9B112811-7B0A-4273-B54E-B13164479A3A}">
      <dgm:prSet/>
      <dgm:spPr/>
      <dgm:t>
        <a:bodyPr/>
        <a:lstStyle/>
        <a:p>
          <a:endParaRPr lang="nl-NL"/>
        </a:p>
      </dgm:t>
    </dgm:pt>
    <dgm:pt modelId="{0C41B471-1CBB-434D-BCAC-5CAE380F4168}" type="pres">
      <dgm:prSet presAssocID="{0A380F80-05C9-4B82-BE35-1B276F86DEDC}" presName="Name0" presStyleCnt="0">
        <dgm:presLayoutVars>
          <dgm:dir/>
          <dgm:resizeHandles val="exact"/>
        </dgm:presLayoutVars>
      </dgm:prSet>
      <dgm:spPr/>
    </dgm:pt>
    <dgm:pt modelId="{366B5BEA-86F3-44A7-A7E7-9ADE2DE247A1}" type="pres">
      <dgm:prSet presAssocID="{0A380F80-05C9-4B82-BE35-1B276F86DEDC}" presName="fgShape" presStyleLbl="fgShp" presStyleIdx="0" presStyleCnt="1" custScaleX="83220" custLinFactNeighborX="0" custLinFactNeighborY="13718"/>
      <dgm:spPr>
        <a:solidFill>
          <a:srgbClr val="9DCAB9"/>
        </a:solidFill>
      </dgm:spPr>
    </dgm:pt>
    <dgm:pt modelId="{7061F475-4ACC-41A9-851F-301DCE56D5D7}" type="pres">
      <dgm:prSet presAssocID="{0A380F80-05C9-4B82-BE35-1B276F86DEDC}" presName="linComp" presStyleCnt="0"/>
      <dgm:spPr/>
    </dgm:pt>
    <dgm:pt modelId="{EAFD89ED-426B-4CE0-A9C3-3E99F21DBDC8}" type="pres">
      <dgm:prSet presAssocID="{2F5B4019-D862-4780-833F-6BFB8A6CC5DC}" presName="compNode" presStyleCnt="0"/>
      <dgm:spPr/>
    </dgm:pt>
    <dgm:pt modelId="{7EF011B3-E35A-4B08-875A-D11A5276D231}" type="pres">
      <dgm:prSet presAssocID="{2F5B4019-D862-4780-833F-6BFB8A6CC5DC}" presName="bkgdShape" presStyleLbl="node1" presStyleIdx="0" presStyleCnt="3" custScaleX="243121" custLinFactNeighborX="-950" custLinFactNeighborY="-34893"/>
      <dgm:spPr/>
    </dgm:pt>
    <dgm:pt modelId="{78F55FB3-A106-44BA-808A-1EEF0FCC494E}" type="pres">
      <dgm:prSet presAssocID="{2F5B4019-D862-4780-833F-6BFB8A6CC5DC}" presName="nodeTx" presStyleLbl="node1" presStyleIdx="0" presStyleCnt="3">
        <dgm:presLayoutVars>
          <dgm:bulletEnabled val="1"/>
        </dgm:presLayoutVars>
      </dgm:prSet>
      <dgm:spPr/>
    </dgm:pt>
    <dgm:pt modelId="{7E833D35-F3D5-4921-8C26-FC332FC2D1D4}" type="pres">
      <dgm:prSet presAssocID="{2F5B4019-D862-4780-833F-6BFB8A6CC5DC}" presName="invisiNode" presStyleLbl="node1" presStyleIdx="0" presStyleCnt="3"/>
      <dgm:spPr/>
    </dgm:pt>
    <dgm:pt modelId="{BA1563FB-7DB9-4D26-9611-72AECD7E73C5}" type="pres">
      <dgm:prSet presAssocID="{2F5B4019-D862-4780-833F-6BFB8A6CC5DC}" presName="imagNode" presStyleLbl="fgImgPlace1" presStyleIdx="0" presStyleCnt="3" custScaleX="24434" custScaleY="24666" custLinFactNeighborX="-823" custLinFactNeighborY="-28796"/>
      <dgm:spPr/>
    </dgm:pt>
    <dgm:pt modelId="{B88E56BB-114F-469C-B68B-5B31F4BB6FCF}" type="pres">
      <dgm:prSet presAssocID="{D3E624F9-7563-43AD-B4BA-C295905EF0F4}" presName="sibTrans" presStyleLbl="sibTrans2D1" presStyleIdx="0" presStyleCnt="0"/>
      <dgm:spPr/>
    </dgm:pt>
    <dgm:pt modelId="{18634378-D897-43AC-B82A-78002E913717}" type="pres">
      <dgm:prSet presAssocID="{E9213AEB-7164-444F-BFE5-A5C9AE7809DB}" presName="compNode" presStyleCnt="0"/>
      <dgm:spPr/>
    </dgm:pt>
    <dgm:pt modelId="{BFCF071A-0552-42C2-B9A8-6BC4AFB13711}" type="pres">
      <dgm:prSet presAssocID="{E9213AEB-7164-444F-BFE5-A5C9AE7809DB}" presName="bkgdShape" presStyleLbl="node1" presStyleIdx="1" presStyleCnt="3" custScaleX="243121"/>
      <dgm:spPr/>
    </dgm:pt>
    <dgm:pt modelId="{174B1829-E32C-4D17-89DD-359DBFF6F1FE}" type="pres">
      <dgm:prSet presAssocID="{E9213AEB-7164-444F-BFE5-A5C9AE7809DB}" presName="nodeTx" presStyleLbl="node1" presStyleIdx="1" presStyleCnt="3">
        <dgm:presLayoutVars>
          <dgm:bulletEnabled val="1"/>
        </dgm:presLayoutVars>
      </dgm:prSet>
      <dgm:spPr/>
    </dgm:pt>
    <dgm:pt modelId="{B2F81F93-110C-4170-A2E1-26E3ACCE1662}" type="pres">
      <dgm:prSet presAssocID="{E9213AEB-7164-444F-BFE5-A5C9AE7809DB}" presName="invisiNode" presStyleLbl="node1" presStyleIdx="1" presStyleCnt="3"/>
      <dgm:spPr/>
    </dgm:pt>
    <dgm:pt modelId="{F64F4343-930E-45C0-B8A5-269EC92103D4}" type="pres">
      <dgm:prSet presAssocID="{E9213AEB-7164-444F-BFE5-A5C9AE7809DB}" presName="imagNode" presStyleLbl="fgImgPlace1" presStyleIdx="1" presStyleCnt="3" custScaleX="25603" custScaleY="25603" custLinFactNeighborX="823" custLinFactNeighborY="-23037"/>
      <dgm:spPr/>
    </dgm:pt>
    <dgm:pt modelId="{47A478D3-9B05-400E-A115-79F10A91DC51}" type="pres">
      <dgm:prSet presAssocID="{37143769-749D-4533-86A4-77C6DF1FEFBF}" presName="sibTrans" presStyleLbl="sibTrans2D1" presStyleIdx="0" presStyleCnt="0"/>
      <dgm:spPr/>
    </dgm:pt>
    <dgm:pt modelId="{5DAAAA5A-56F8-47E9-AEDF-416BFEA775DC}" type="pres">
      <dgm:prSet presAssocID="{48883864-8676-4461-BE36-5F9C282360C6}" presName="compNode" presStyleCnt="0"/>
      <dgm:spPr/>
    </dgm:pt>
    <dgm:pt modelId="{EEB17CCB-3BFF-4382-A64F-DAEE9D98BA3E}" type="pres">
      <dgm:prSet presAssocID="{48883864-8676-4461-BE36-5F9C282360C6}" presName="bkgdShape" presStyleLbl="node1" presStyleIdx="2" presStyleCnt="3" custScaleX="243121"/>
      <dgm:spPr/>
    </dgm:pt>
    <dgm:pt modelId="{9591F829-212F-4AA1-9CA5-13B6001CA739}" type="pres">
      <dgm:prSet presAssocID="{48883864-8676-4461-BE36-5F9C282360C6}" presName="nodeTx" presStyleLbl="node1" presStyleIdx="2" presStyleCnt="3">
        <dgm:presLayoutVars>
          <dgm:bulletEnabled val="1"/>
        </dgm:presLayoutVars>
      </dgm:prSet>
      <dgm:spPr/>
    </dgm:pt>
    <dgm:pt modelId="{7407EF1B-9125-432D-BE20-839088413930}" type="pres">
      <dgm:prSet presAssocID="{48883864-8676-4461-BE36-5F9C282360C6}" presName="invisiNode" presStyleLbl="node1" presStyleIdx="2" presStyleCnt="3"/>
      <dgm:spPr/>
    </dgm:pt>
    <dgm:pt modelId="{89832ABD-0739-4A76-87AD-A3F017D843EA}" type="pres">
      <dgm:prSet presAssocID="{48883864-8676-4461-BE36-5F9C282360C6}" presName="imagNode" presStyleLbl="fgImgPlace1" presStyleIdx="2" presStyleCnt="3" custScaleX="24433" custScaleY="25603" custLinFactNeighborX="4936" custLinFactNeighborY="-24682"/>
      <dgm:spPr/>
    </dgm:pt>
  </dgm:ptLst>
  <dgm:cxnLst>
    <dgm:cxn modelId="{9B112811-7B0A-4273-B54E-B13164479A3A}" srcId="{0A380F80-05C9-4B82-BE35-1B276F86DEDC}" destId="{48883864-8676-4461-BE36-5F9C282360C6}" srcOrd="2" destOrd="0" parTransId="{92187FC3-350F-45E9-84F7-E093721A11DE}" sibTransId="{09AC90D8-1AE8-4075-B2E0-A8386E9B0152}"/>
    <dgm:cxn modelId="{24E35A22-13F4-4441-B0B2-BC99EA1D5CA5}" type="presOf" srcId="{2F5B4019-D862-4780-833F-6BFB8A6CC5DC}" destId="{78F55FB3-A106-44BA-808A-1EEF0FCC494E}" srcOrd="1" destOrd="0" presId="urn:microsoft.com/office/officeart/2005/8/layout/hList7"/>
    <dgm:cxn modelId="{D03D4D35-7593-4695-AB4F-7664DE00F0A8}" type="presOf" srcId="{48883864-8676-4461-BE36-5F9C282360C6}" destId="{9591F829-212F-4AA1-9CA5-13B6001CA739}" srcOrd="1" destOrd="0" presId="urn:microsoft.com/office/officeart/2005/8/layout/hList7"/>
    <dgm:cxn modelId="{FB3E0339-1151-43C1-AC15-A2990938CD42}" type="presOf" srcId="{0A380F80-05C9-4B82-BE35-1B276F86DEDC}" destId="{0C41B471-1CBB-434D-BCAC-5CAE380F4168}" srcOrd="0" destOrd="0" presId="urn:microsoft.com/office/officeart/2005/8/layout/hList7"/>
    <dgm:cxn modelId="{254E5C3D-E2E2-41DD-BF1F-8D6513E6E8BF}" type="presOf" srcId="{48883864-8676-4461-BE36-5F9C282360C6}" destId="{EEB17CCB-3BFF-4382-A64F-DAEE9D98BA3E}" srcOrd="0" destOrd="0" presId="urn:microsoft.com/office/officeart/2005/8/layout/hList7"/>
    <dgm:cxn modelId="{5B767D4F-D433-4647-8E86-05E05A82B395}" type="presOf" srcId="{E9213AEB-7164-444F-BFE5-A5C9AE7809DB}" destId="{174B1829-E32C-4D17-89DD-359DBFF6F1FE}" srcOrd="1" destOrd="0" presId="urn:microsoft.com/office/officeart/2005/8/layout/hList7"/>
    <dgm:cxn modelId="{DBAD8788-BD41-49E5-B0EE-31C34597A731}" type="presOf" srcId="{E9213AEB-7164-444F-BFE5-A5C9AE7809DB}" destId="{BFCF071A-0552-42C2-B9A8-6BC4AFB13711}" srcOrd="0" destOrd="0" presId="urn:microsoft.com/office/officeart/2005/8/layout/hList7"/>
    <dgm:cxn modelId="{C980B8A9-5C5D-4497-9461-C18FC3BE0DAE}" type="presOf" srcId="{D3E624F9-7563-43AD-B4BA-C295905EF0F4}" destId="{B88E56BB-114F-469C-B68B-5B31F4BB6FCF}" srcOrd="0" destOrd="0" presId="urn:microsoft.com/office/officeart/2005/8/layout/hList7"/>
    <dgm:cxn modelId="{CF8D19C2-1520-4D7A-92F4-641556CE768C}" srcId="{0A380F80-05C9-4B82-BE35-1B276F86DEDC}" destId="{2F5B4019-D862-4780-833F-6BFB8A6CC5DC}" srcOrd="0" destOrd="0" parTransId="{79E5840A-1C45-47F3-A4BC-45DDD01963FE}" sibTransId="{D3E624F9-7563-43AD-B4BA-C295905EF0F4}"/>
    <dgm:cxn modelId="{020C82CA-5C0D-449B-8F86-3221C00BF912}" type="presOf" srcId="{37143769-749D-4533-86A4-77C6DF1FEFBF}" destId="{47A478D3-9B05-400E-A115-79F10A91DC51}" srcOrd="0" destOrd="0" presId="urn:microsoft.com/office/officeart/2005/8/layout/hList7"/>
    <dgm:cxn modelId="{C74057E9-E926-4682-816B-FCFB12D0E99C}" type="presOf" srcId="{2F5B4019-D862-4780-833F-6BFB8A6CC5DC}" destId="{7EF011B3-E35A-4B08-875A-D11A5276D231}" srcOrd="0" destOrd="0" presId="urn:microsoft.com/office/officeart/2005/8/layout/hList7"/>
    <dgm:cxn modelId="{6492C9FF-07DA-41C0-83E1-3E0BB298D512}" srcId="{0A380F80-05C9-4B82-BE35-1B276F86DEDC}" destId="{E9213AEB-7164-444F-BFE5-A5C9AE7809DB}" srcOrd="1" destOrd="0" parTransId="{1DDA81D4-58CC-48FD-BCD3-A0511E74B241}" sibTransId="{37143769-749D-4533-86A4-77C6DF1FEFBF}"/>
    <dgm:cxn modelId="{D1952AC8-2618-4CDF-8688-A437F72A7448}" type="presParOf" srcId="{0C41B471-1CBB-434D-BCAC-5CAE380F4168}" destId="{366B5BEA-86F3-44A7-A7E7-9ADE2DE247A1}" srcOrd="0" destOrd="0" presId="urn:microsoft.com/office/officeart/2005/8/layout/hList7"/>
    <dgm:cxn modelId="{91F6562A-BF69-4464-BF1B-F4827D17469B}" type="presParOf" srcId="{0C41B471-1CBB-434D-BCAC-5CAE380F4168}" destId="{7061F475-4ACC-41A9-851F-301DCE56D5D7}" srcOrd="1" destOrd="0" presId="urn:microsoft.com/office/officeart/2005/8/layout/hList7"/>
    <dgm:cxn modelId="{E2D74BB5-2FD3-433E-9002-7DE151D418B8}" type="presParOf" srcId="{7061F475-4ACC-41A9-851F-301DCE56D5D7}" destId="{EAFD89ED-426B-4CE0-A9C3-3E99F21DBDC8}" srcOrd="0" destOrd="0" presId="urn:microsoft.com/office/officeart/2005/8/layout/hList7"/>
    <dgm:cxn modelId="{E79C5FA8-4052-49ED-89E3-58A157B5E907}" type="presParOf" srcId="{EAFD89ED-426B-4CE0-A9C3-3E99F21DBDC8}" destId="{7EF011B3-E35A-4B08-875A-D11A5276D231}" srcOrd="0" destOrd="0" presId="urn:microsoft.com/office/officeart/2005/8/layout/hList7"/>
    <dgm:cxn modelId="{ACF5DDC9-86E6-4A84-88E1-2F54933AC857}" type="presParOf" srcId="{EAFD89ED-426B-4CE0-A9C3-3E99F21DBDC8}" destId="{78F55FB3-A106-44BA-808A-1EEF0FCC494E}" srcOrd="1" destOrd="0" presId="urn:microsoft.com/office/officeart/2005/8/layout/hList7"/>
    <dgm:cxn modelId="{3C0ACB24-9029-45FF-80E9-1760A878180B}" type="presParOf" srcId="{EAFD89ED-426B-4CE0-A9C3-3E99F21DBDC8}" destId="{7E833D35-F3D5-4921-8C26-FC332FC2D1D4}" srcOrd="2" destOrd="0" presId="urn:microsoft.com/office/officeart/2005/8/layout/hList7"/>
    <dgm:cxn modelId="{70079279-0CEA-4170-8A74-520B817F3F0A}" type="presParOf" srcId="{EAFD89ED-426B-4CE0-A9C3-3E99F21DBDC8}" destId="{BA1563FB-7DB9-4D26-9611-72AECD7E73C5}" srcOrd="3" destOrd="0" presId="urn:microsoft.com/office/officeart/2005/8/layout/hList7"/>
    <dgm:cxn modelId="{03289225-470D-4F65-A718-79B1FC4000CD}" type="presParOf" srcId="{7061F475-4ACC-41A9-851F-301DCE56D5D7}" destId="{B88E56BB-114F-469C-B68B-5B31F4BB6FCF}" srcOrd="1" destOrd="0" presId="urn:microsoft.com/office/officeart/2005/8/layout/hList7"/>
    <dgm:cxn modelId="{1B730D2C-C1C9-4F1F-BB3D-EBF4D3FC0623}" type="presParOf" srcId="{7061F475-4ACC-41A9-851F-301DCE56D5D7}" destId="{18634378-D897-43AC-B82A-78002E913717}" srcOrd="2" destOrd="0" presId="urn:microsoft.com/office/officeart/2005/8/layout/hList7"/>
    <dgm:cxn modelId="{AFDAF36A-647A-4940-B734-36EF5AAB349D}" type="presParOf" srcId="{18634378-D897-43AC-B82A-78002E913717}" destId="{BFCF071A-0552-42C2-B9A8-6BC4AFB13711}" srcOrd="0" destOrd="0" presId="urn:microsoft.com/office/officeart/2005/8/layout/hList7"/>
    <dgm:cxn modelId="{16DA43AE-FBD5-4452-9C8F-C895945313E3}" type="presParOf" srcId="{18634378-D897-43AC-B82A-78002E913717}" destId="{174B1829-E32C-4D17-89DD-359DBFF6F1FE}" srcOrd="1" destOrd="0" presId="urn:microsoft.com/office/officeart/2005/8/layout/hList7"/>
    <dgm:cxn modelId="{CD095E03-AAA6-4D71-8D62-5CCEDBBC7A95}" type="presParOf" srcId="{18634378-D897-43AC-B82A-78002E913717}" destId="{B2F81F93-110C-4170-A2E1-26E3ACCE1662}" srcOrd="2" destOrd="0" presId="urn:microsoft.com/office/officeart/2005/8/layout/hList7"/>
    <dgm:cxn modelId="{DBD8C5E7-56C4-4EA5-80EA-EF471C1EDECB}" type="presParOf" srcId="{18634378-D897-43AC-B82A-78002E913717}" destId="{F64F4343-930E-45C0-B8A5-269EC92103D4}" srcOrd="3" destOrd="0" presId="urn:microsoft.com/office/officeart/2005/8/layout/hList7"/>
    <dgm:cxn modelId="{47297EDE-BA1E-4E58-92EA-7AE1DC837A2C}" type="presParOf" srcId="{7061F475-4ACC-41A9-851F-301DCE56D5D7}" destId="{47A478D3-9B05-400E-A115-79F10A91DC51}" srcOrd="3" destOrd="0" presId="urn:microsoft.com/office/officeart/2005/8/layout/hList7"/>
    <dgm:cxn modelId="{43860DF0-E03E-4C09-95CB-A582F84D22C4}" type="presParOf" srcId="{7061F475-4ACC-41A9-851F-301DCE56D5D7}" destId="{5DAAAA5A-56F8-47E9-AEDF-416BFEA775DC}" srcOrd="4" destOrd="0" presId="urn:microsoft.com/office/officeart/2005/8/layout/hList7"/>
    <dgm:cxn modelId="{0D0815F1-1FD0-4AE8-969A-0EA9EE1E7D7D}" type="presParOf" srcId="{5DAAAA5A-56F8-47E9-AEDF-416BFEA775DC}" destId="{EEB17CCB-3BFF-4382-A64F-DAEE9D98BA3E}" srcOrd="0" destOrd="0" presId="urn:microsoft.com/office/officeart/2005/8/layout/hList7"/>
    <dgm:cxn modelId="{EA87643B-C6A7-40B4-8EB2-58325DFAF2F1}" type="presParOf" srcId="{5DAAAA5A-56F8-47E9-AEDF-416BFEA775DC}" destId="{9591F829-212F-4AA1-9CA5-13B6001CA739}" srcOrd="1" destOrd="0" presId="urn:microsoft.com/office/officeart/2005/8/layout/hList7"/>
    <dgm:cxn modelId="{603CEB76-2931-473B-9010-A3C9244A31B8}" type="presParOf" srcId="{5DAAAA5A-56F8-47E9-AEDF-416BFEA775DC}" destId="{7407EF1B-9125-432D-BE20-839088413930}" srcOrd="2" destOrd="0" presId="urn:microsoft.com/office/officeart/2005/8/layout/hList7"/>
    <dgm:cxn modelId="{CFE5D981-6F5B-4B5F-8A79-B3B98BDAC612}" type="presParOf" srcId="{5DAAAA5A-56F8-47E9-AEDF-416BFEA775DC}" destId="{89832ABD-0739-4A76-87AD-A3F017D843EA}"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F011B3-E35A-4B08-875A-D11A5276D231}">
      <dsp:nvSpPr>
        <dsp:cNvPr id="0" name=""/>
        <dsp:cNvSpPr/>
      </dsp:nvSpPr>
      <dsp:spPr>
        <a:xfrm>
          <a:off x="0" y="0"/>
          <a:ext cx="3197839" cy="3464654"/>
        </a:xfrm>
        <a:prstGeom prst="roundRect">
          <a:avLst>
            <a:gd name="adj" fmla="val 10000"/>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l-NL" sz="2800" b="0" i="0" kern="1200" dirty="0"/>
            <a:t>Kant &amp; klare PE</a:t>
          </a:r>
        </a:p>
        <a:p>
          <a:pPr marL="0" lvl="0" indent="0" algn="ctr" defTabSz="1244600">
            <a:lnSpc>
              <a:spcPct val="90000"/>
            </a:lnSpc>
            <a:spcBef>
              <a:spcPct val="0"/>
            </a:spcBef>
            <a:spcAft>
              <a:spcPct val="35000"/>
            </a:spcAft>
            <a:buNone/>
          </a:pPr>
          <a:r>
            <a:rPr lang="nl-NL" sz="1800" kern="1200" dirty="0"/>
            <a:t>* </a:t>
          </a:r>
          <a:r>
            <a:rPr lang="nl-NL" sz="1600" kern="1200" dirty="0"/>
            <a:t>Productrange = bepaald</a:t>
          </a:r>
        </a:p>
        <a:p>
          <a:pPr marL="0" lvl="0" indent="0" algn="ctr" defTabSz="1244600">
            <a:lnSpc>
              <a:spcPct val="90000"/>
            </a:lnSpc>
            <a:spcBef>
              <a:spcPct val="0"/>
            </a:spcBef>
            <a:spcAft>
              <a:spcPct val="35000"/>
            </a:spcAft>
            <a:buNone/>
          </a:pPr>
          <a:r>
            <a:rPr lang="nl-NL" sz="1600" kern="1200" dirty="0"/>
            <a:t>* Er zijn (enkele) verkoopklare artikelen</a:t>
          </a:r>
        </a:p>
        <a:p>
          <a:pPr marL="0" lvl="0" indent="0" algn="ctr" defTabSz="1244600">
            <a:lnSpc>
              <a:spcPct val="90000"/>
            </a:lnSpc>
            <a:spcBef>
              <a:spcPct val="0"/>
            </a:spcBef>
            <a:spcAft>
              <a:spcPct val="35000"/>
            </a:spcAft>
            <a:buNone/>
          </a:pPr>
          <a:endParaRPr lang="nl-NL" sz="1800" kern="1200" dirty="0"/>
        </a:p>
      </dsp:txBody>
      <dsp:txXfrm>
        <a:off x="0" y="1385861"/>
        <a:ext cx="3197839" cy="1385861"/>
      </dsp:txXfrm>
    </dsp:sp>
    <dsp:sp modelId="{BA1563FB-7DB9-4D26-9611-72AECD7E73C5}">
      <dsp:nvSpPr>
        <dsp:cNvPr id="0" name=""/>
        <dsp:cNvSpPr/>
      </dsp:nvSpPr>
      <dsp:spPr>
        <a:xfrm>
          <a:off x="1448506" y="310226"/>
          <a:ext cx="281902" cy="284578"/>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CF071A-0552-42C2-B9A8-6BC4AFB13711}">
      <dsp:nvSpPr>
        <dsp:cNvPr id="0" name=""/>
        <dsp:cNvSpPr/>
      </dsp:nvSpPr>
      <dsp:spPr>
        <a:xfrm>
          <a:off x="3237333" y="0"/>
          <a:ext cx="3197839" cy="3464654"/>
        </a:xfrm>
        <a:prstGeom prst="roundRect">
          <a:avLst>
            <a:gd name="adj" fmla="val 10000"/>
          </a:avLst>
        </a:prstGeom>
        <a:solidFill>
          <a:srgbClr val="D2E7F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endParaRPr lang="nl-NL" sz="2800" b="0" kern="1200" dirty="0">
            <a:solidFill>
              <a:schemeClr val="tx1"/>
            </a:solidFill>
          </a:endParaRPr>
        </a:p>
        <a:p>
          <a:pPr marL="0" lvl="0" indent="0" algn="ctr" defTabSz="1244600">
            <a:lnSpc>
              <a:spcPct val="90000"/>
            </a:lnSpc>
            <a:spcBef>
              <a:spcPct val="0"/>
            </a:spcBef>
            <a:spcAft>
              <a:spcPct val="35000"/>
            </a:spcAft>
            <a:buNone/>
          </a:pPr>
          <a:endParaRPr lang="nl-NL" sz="2800" b="0" kern="1200" dirty="0">
            <a:solidFill>
              <a:schemeClr val="tx1"/>
            </a:solidFill>
          </a:endParaRPr>
        </a:p>
        <a:p>
          <a:pPr marL="0" lvl="0" indent="0" algn="ctr" defTabSz="1244600">
            <a:lnSpc>
              <a:spcPct val="90000"/>
            </a:lnSpc>
            <a:spcBef>
              <a:spcPct val="0"/>
            </a:spcBef>
            <a:spcAft>
              <a:spcPct val="35000"/>
            </a:spcAft>
            <a:buNone/>
          </a:pPr>
          <a:endParaRPr lang="nl-NL" sz="2800" b="0" kern="1200" dirty="0">
            <a:solidFill>
              <a:schemeClr val="tx1"/>
            </a:solidFill>
          </a:endParaRPr>
        </a:p>
        <a:p>
          <a:pPr marL="0" lvl="0" indent="0" algn="ctr" defTabSz="1244600">
            <a:lnSpc>
              <a:spcPct val="90000"/>
            </a:lnSpc>
            <a:spcBef>
              <a:spcPct val="0"/>
            </a:spcBef>
            <a:spcAft>
              <a:spcPct val="35000"/>
            </a:spcAft>
            <a:buNone/>
          </a:pPr>
          <a:r>
            <a:rPr lang="nl-NL" sz="2800" b="0" kern="1200" dirty="0">
              <a:solidFill>
                <a:schemeClr val="tx1"/>
              </a:solidFill>
            </a:rPr>
            <a:t>Tussenvorm</a:t>
          </a:r>
        </a:p>
        <a:p>
          <a:pPr marL="0" lvl="0" indent="0" algn="ctr" defTabSz="1244600">
            <a:lnSpc>
              <a:spcPct val="90000"/>
            </a:lnSpc>
            <a:spcBef>
              <a:spcPct val="0"/>
            </a:spcBef>
            <a:spcAft>
              <a:spcPct val="35000"/>
            </a:spcAft>
            <a:buNone/>
          </a:pPr>
          <a:endParaRPr lang="nl-NL" sz="1800" b="0" kern="1200" dirty="0">
            <a:solidFill>
              <a:schemeClr val="tx1"/>
            </a:solidFill>
          </a:endParaRPr>
        </a:p>
        <a:p>
          <a:pPr marL="0" lvl="0" indent="0" algn="ctr" defTabSz="1244600">
            <a:lnSpc>
              <a:spcPct val="90000"/>
            </a:lnSpc>
            <a:spcBef>
              <a:spcPct val="0"/>
            </a:spcBef>
            <a:spcAft>
              <a:spcPct val="35000"/>
            </a:spcAft>
            <a:buNone/>
          </a:pPr>
          <a:r>
            <a:rPr lang="nl-NL" sz="1800" b="0" kern="1200" dirty="0">
              <a:solidFill>
                <a:schemeClr val="tx1"/>
              </a:solidFill>
            </a:rPr>
            <a:t>Sommige zaken zijn al ingevuld, andere nog niet</a:t>
          </a:r>
          <a:endParaRPr lang="nl-NL" sz="2800" b="0" kern="1200" dirty="0">
            <a:solidFill>
              <a:schemeClr val="tx1"/>
            </a:solidFill>
          </a:endParaRPr>
        </a:p>
        <a:p>
          <a:pPr marL="0" lvl="0" indent="0" algn="ctr" defTabSz="1244600">
            <a:lnSpc>
              <a:spcPct val="90000"/>
            </a:lnSpc>
            <a:spcBef>
              <a:spcPct val="0"/>
            </a:spcBef>
            <a:spcAft>
              <a:spcPct val="35000"/>
            </a:spcAft>
            <a:buNone/>
          </a:pPr>
          <a:endParaRPr lang="nl-NL" sz="2800" b="0" kern="1200" dirty="0">
            <a:solidFill>
              <a:schemeClr val="tx1"/>
            </a:solidFill>
          </a:endParaRPr>
        </a:p>
        <a:p>
          <a:pPr marL="0" lvl="0" indent="0" algn="ctr" defTabSz="1244600">
            <a:lnSpc>
              <a:spcPct val="90000"/>
            </a:lnSpc>
            <a:spcBef>
              <a:spcPct val="0"/>
            </a:spcBef>
            <a:spcAft>
              <a:spcPct val="35000"/>
            </a:spcAft>
            <a:buNone/>
          </a:pPr>
          <a:endParaRPr lang="nl-NL" sz="2800" b="0" kern="1200" dirty="0">
            <a:solidFill>
              <a:schemeClr val="tx1"/>
            </a:solidFill>
          </a:endParaRPr>
        </a:p>
        <a:p>
          <a:pPr marL="0" lvl="0" indent="0" algn="ctr" defTabSz="1244600">
            <a:lnSpc>
              <a:spcPct val="90000"/>
            </a:lnSpc>
            <a:spcBef>
              <a:spcPct val="0"/>
            </a:spcBef>
            <a:spcAft>
              <a:spcPct val="35000"/>
            </a:spcAft>
            <a:buNone/>
          </a:pPr>
          <a:endParaRPr lang="nl-NL" sz="3500" b="1" kern="1200" dirty="0"/>
        </a:p>
      </dsp:txBody>
      <dsp:txXfrm>
        <a:off x="3237333" y="1385861"/>
        <a:ext cx="3197839" cy="1385861"/>
      </dsp:txXfrm>
    </dsp:sp>
    <dsp:sp modelId="{F64F4343-930E-45C0-B8A5-269EC92103D4}">
      <dsp:nvSpPr>
        <dsp:cNvPr id="0" name=""/>
        <dsp:cNvSpPr/>
      </dsp:nvSpPr>
      <dsp:spPr>
        <a:xfrm>
          <a:off x="4698053" y="371264"/>
          <a:ext cx="295389" cy="295389"/>
        </a:xfrm>
        <a:prstGeom prst="ellipse">
          <a:avLst/>
        </a:prstGeom>
        <a:solidFill>
          <a:schemeClr val="accent1">
            <a:tint val="50000"/>
            <a:hueOff val="-6903"/>
            <a:satOff val="287"/>
            <a:lumOff val="-106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B17CCB-3BFF-4382-A64F-DAEE9D98BA3E}">
      <dsp:nvSpPr>
        <dsp:cNvPr id="0" name=""/>
        <dsp:cNvSpPr/>
      </dsp:nvSpPr>
      <dsp:spPr>
        <a:xfrm>
          <a:off x="6474632" y="0"/>
          <a:ext cx="3197839" cy="3464654"/>
        </a:xfrm>
        <a:prstGeom prst="roundRect">
          <a:avLst>
            <a:gd name="adj" fmla="val 1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l-NL" sz="2800" b="0" kern="1200" dirty="0"/>
            <a:t>Te ontwikkelen PE</a:t>
          </a:r>
        </a:p>
        <a:p>
          <a:pPr marL="0" lvl="0" indent="0" algn="ctr" defTabSz="1244600">
            <a:lnSpc>
              <a:spcPct val="90000"/>
            </a:lnSpc>
            <a:spcBef>
              <a:spcPct val="0"/>
            </a:spcBef>
            <a:spcAft>
              <a:spcPct val="35000"/>
            </a:spcAft>
            <a:buNone/>
          </a:pPr>
          <a:r>
            <a:rPr lang="nl-NL" sz="1600" b="0" kern="1200" dirty="0"/>
            <a:t>* Alleen de naam ligt vast</a:t>
          </a:r>
        </a:p>
        <a:p>
          <a:pPr marL="0" lvl="0" indent="0" algn="ctr" defTabSz="1244600">
            <a:lnSpc>
              <a:spcPct val="90000"/>
            </a:lnSpc>
            <a:spcBef>
              <a:spcPct val="0"/>
            </a:spcBef>
            <a:spcAft>
              <a:spcPct val="35000"/>
            </a:spcAft>
            <a:buNone/>
          </a:pPr>
          <a:r>
            <a:rPr lang="nl-NL" sz="1600" b="0" kern="1200" dirty="0"/>
            <a:t>* Alles moet nog worden bedacht en opgezet</a:t>
          </a:r>
        </a:p>
        <a:p>
          <a:pPr marL="0" lvl="0" indent="0" algn="ctr" defTabSz="1244600">
            <a:lnSpc>
              <a:spcPct val="90000"/>
            </a:lnSpc>
            <a:spcBef>
              <a:spcPct val="0"/>
            </a:spcBef>
            <a:spcAft>
              <a:spcPct val="35000"/>
            </a:spcAft>
            <a:buNone/>
          </a:pPr>
          <a:endParaRPr lang="nl-NL" sz="1800" b="0" kern="1200" dirty="0"/>
        </a:p>
      </dsp:txBody>
      <dsp:txXfrm>
        <a:off x="6474632" y="1385861"/>
        <a:ext cx="3197839" cy="1385861"/>
      </dsp:txXfrm>
    </dsp:sp>
    <dsp:sp modelId="{89832ABD-0739-4A76-87AD-A3F017D843EA}">
      <dsp:nvSpPr>
        <dsp:cNvPr id="0" name=""/>
        <dsp:cNvSpPr/>
      </dsp:nvSpPr>
      <dsp:spPr>
        <a:xfrm>
          <a:off x="7989555" y="352285"/>
          <a:ext cx="281890" cy="295389"/>
        </a:xfrm>
        <a:prstGeom prst="ellipse">
          <a:avLst/>
        </a:prstGeom>
        <a:solidFill>
          <a:schemeClr val="accent1">
            <a:tint val="50000"/>
            <a:hueOff val="-13806"/>
            <a:satOff val="574"/>
            <a:lumOff val="-21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B5BEA-86F3-44A7-A7E7-9ADE2DE247A1}">
      <dsp:nvSpPr>
        <dsp:cNvPr id="0" name=""/>
        <dsp:cNvSpPr/>
      </dsp:nvSpPr>
      <dsp:spPr>
        <a:xfrm>
          <a:off x="1133501" y="2843015"/>
          <a:ext cx="7405502" cy="519698"/>
        </a:xfrm>
        <a:prstGeom prst="leftRightArrow">
          <a:avLst/>
        </a:prstGeom>
        <a:solidFill>
          <a:srgbClr val="9DCAB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95CE5-FCC4-42B7-8C24-3231A12A0EAA}" type="datetimeFigureOut">
              <a:rPr lang="nl-NL" smtClean="0"/>
              <a:t>20-5-2022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E5BDC-6BA2-469E-AD82-BCFD43493DCA}" type="slidenum">
              <a:rPr lang="nl-NL" smtClean="0"/>
              <a:t>‹nr.›</a:t>
            </a:fld>
            <a:endParaRPr lang="nl-NL"/>
          </a:p>
        </p:txBody>
      </p:sp>
    </p:spTree>
    <p:extLst>
      <p:ext uri="{BB962C8B-B14F-4D97-AF65-F5344CB8AC3E}">
        <p14:creationId xmlns:p14="http://schemas.microsoft.com/office/powerpoint/2010/main" val="2740815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06555" y="2060848"/>
            <a:ext cx="10363200" cy="612000"/>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Tree>
    <p:extLst>
      <p:ext uri="{BB962C8B-B14F-4D97-AF65-F5344CB8AC3E}">
        <p14:creationId xmlns:p14="http://schemas.microsoft.com/office/powerpoint/2010/main" val="2124111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63578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228847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459539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a:solidFill>
            <a:srgbClr val="D4B604">
              <a:alpha val="50000"/>
            </a:srgbClr>
          </a:solidFill>
          <a:ln>
            <a:solidFill>
              <a:srgbClr val="C8BB10"/>
            </a:solidFill>
          </a:ln>
        </p:spPr>
        <p:txBody>
          <a:bodyPr/>
          <a:lstStyle>
            <a:lvl1pPr>
              <a:defRPr b="0"/>
            </a:lvl1pPr>
          </a:lstStyle>
          <a:p>
            <a:r>
              <a:rPr lang="nl-NL"/>
              <a:t>Klik om de stijl te bewerken</a:t>
            </a:r>
            <a:endParaRPr lang="nl-NL" dirty="0"/>
          </a:p>
        </p:txBody>
      </p:sp>
      <p:sp>
        <p:nvSpPr>
          <p:cNvPr id="3" name="Tijdelijke aanduiding voor inhoud 2"/>
          <p:cNvSpPr>
            <a:spLocks noGrp="1"/>
          </p:cNvSpPr>
          <p:nvPr>
            <p:ph idx="1"/>
          </p:nvPr>
        </p:nvSpPr>
        <p:spPr>
          <a:xfrm>
            <a:off x="609600" y="1268760"/>
            <a:ext cx="10972800" cy="485740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53918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0"/>
            <a:ext cx="10363200" cy="612000"/>
          </a:xfrm>
        </p:spPr>
        <p:txBody>
          <a:bodyPr anchor="t"/>
          <a:lstStyle>
            <a:lvl1pPr algn="l">
              <a:defRPr sz="4000" b="0" cap="all"/>
            </a:lvl1pPr>
          </a:lstStyle>
          <a:p>
            <a:r>
              <a:rPr lang="nl-NL"/>
              <a:t>Klik om de stijl te bewerken</a:t>
            </a:r>
            <a:endParaRPr lang="nl-NL" dirty="0"/>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endParaRPr lang="nl-NL"/>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18801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lvl1pPr>
              <a:defRPr b="0"/>
            </a:lvl1pPr>
          </a:lstStyle>
          <a:p>
            <a:r>
              <a:rPr lang="nl-NL"/>
              <a:t>Klik om de stijl te bewerken</a:t>
            </a:r>
            <a:endParaRPr lang="nl-NL" dirty="0"/>
          </a:p>
        </p:txBody>
      </p:sp>
      <p:sp>
        <p:nvSpPr>
          <p:cNvPr id="3" name="Tijdelijke aanduiding voor inhoud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209864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a:solidFill>
            <a:srgbClr val="D7A900">
              <a:alpha val="50000"/>
            </a:srgbClr>
          </a:solidFill>
        </p:spPr>
        <p:txBody>
          <a:bodyPr/>
          <a:lstStyle>
            <a:lvl1pPr>
              <a:defRPr b="0"/>
            </a:lvl1pPr>
          </a:lstStyle>
          <a:p>
            <a:r>
              <a:rPr lang="nl-NL"/>
              <a:t>Klik om de stijl te bewerken</a:t>
            </a:r>
            <a:endParaRPr lang="nl-NL" dirty="0"/>
          </a:p>
        </p:txBody>
      </p:sp>
      <p:sp>
        <p:nvSpPr>
          <p:cNvPr id="3" name="Tijdelijke aanduiding voor tekst 2"/>
          <p:cNvSpPr>
            <a:spLocks noGrp="1"/>
          </p:cNvSpPr>
          <p:nvPr>
            <p:ph type="body" idx="1"/>
          </p:nvPr>
        </p:nvSpPr>
        <p:spPr>
          <a:xfrm>
            <a:off x="609600" y="1268760"/>
            <a:ext cx="5386917"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93368" y="1268760"/>
            <a:ext cx="5389033" cy="9061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609600" y="6356351"/>
            <a:ext cx="2844800" cy="365125"/>
          </a:xfrm>
          <a:prstGeom prst="rect">
            <a:avLst/>
          </a:prstGeom>
        </p:spPr>
        <p:txBody>
          <a:bodyPr/>
          <a:lstStyle/>
          <a:p>
            <a:endParaRPr lang="nl-NL"/>
          </a:p>
        </p:txBody>
      </p:sp>
      <p:sp>
        <p:nvSpPr>
          <p:cNvPr id="8" name="Tijdelijke aanduiding voor voettekst 7"/>
          <p:cNvSpPr>
            <a:spLocks noGrp="1"/>
          </p:cNvSpPr>
          <p:nvPr>
            <p:ph type="ftr" sz="quarter" idx="11"/>
          </p:nvPr>
        </p:nvSpPr>
        <p:spPr>
          <a:xfrm>
            <a:off x="4165600" y="6356351"/>
            <a:ext cx="38608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3451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p>
            <a:r>
              <a:rPr lang="nl-NL"/>
              <a:t>Klik om de stijl te bewerken</a:t>
            </a:r>
            <a:endParaRPr lang="nl-NL" dirty="0"/>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p>
            <a:endParaRPr lang="nl-NL"/>
          </a:p>
        </p:txBody>
      </p:sp>
      <p:sp>
        <p:nvSpPr>
          <p:cNvPr id="4" name="Tijdelijke aanduiding voor dianummer 3"/>
          <p:cNvSpPr>
            <a:spLocks noGrp="1"/>
          </p:cNvSpPr>
          <p:nvPr>
            <p:ph type="sldNum" sz="quarter" idx="11"/>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771437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1424000" cy="612000"/>
          </a:xfrm>
        </p:spPr>
        <p:txBody>
          <a:bodyPr/>
          <a:lstStyle/>
          <a:p>
            <a:r>
              <a:rPr lang="nl-NL"/>
              <a:t>Klik om de stijl te bewerken</a:t>
            </a:r>
            <a:endParaRPr lang="nl-NL" dirty="0"/>
          </a:p>
        </p:txBody>
      </p:sp>
      <p:sp>
        <p:nvSpPr>
          <p:cNvPr id="3" name="Tijdelijke aanduiding voor datum 2"/>
          <p:cNvSpPr>
            <a:spLocks noGrp="1"/>
          </p:cNvSpPr>
          <p:nvPr>
            <p:ph type="dt" sz="half" idx="10"/>
          </p:nvPr>
        </p:nvSpPr>
        <p:spPr>
          <a:xfrm>
            <a:off x="609600" y="6356351"/>
            <a:ext cx="2844800" cy="365125"/>
          </a:xfrm>
          <a:prstGeom prst="rect">
            <a:avLst/>
          </a:prstGeom>
        </p:spPr>
        <p:txBody>
          <a:bodyPr/>
          <a:lstStyle/>
          <a:p>
            <a:endParaRPr lang="nl-NL"/>
          </a:p>
        </p:txBody>
      </p:sp>
      <p:sp>
        <p:nvSpPr>
          <p:cNvPr id="4" name="Tijdelijke aanduiding voor dianummer 3"/>
          <p:cNvSpPr>
            <a:spLocks noGrp="1"/>
          </p:cNvSpPr>
          <p:nvPr>
            <p:ph type="sldNum" sz="quarter" idx="11"/>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156269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910841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0"/>
            </a:lvl1pPr>
          </a:lstStyle>
          <a:p>
            <a:r>
              <a:rPr lang="nl-NL"/>
              <a:t>Klik om de stijl te bewerken</a:t>
            </a:r>
            <a:endParaRPr lang="nl-NL" dirty="0"/>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4"/>
          <p:cNvSpPr>
            <a:spLocks noGrp="1"/>
          </p:cNvSpPr>
          <p:nvPr>
            <p:ph type="dt" sz="half" idx="10"/>
          </p:nvPr>
        </p:nvSpPr>
        <p:spPr>
          <a:xfrm>
            <a:off x="609600" y="6356351"/>
            <a:ext cx="2844800" cy="365125"/>
          </a:xfrm>
          <a:prstGeom prst="rect">
            <a:avLst/>
          </a:prstGeom>
        </p:spPr>
        <p:txBody>
          <a:bodyPr/>
          <a:lstStyle/>
          <a:p>
            <a:endParaRPr lang="nl-NL"/>
          </a:p>
        </p:txBody>
      </p:sp>
      <p:sp>
        <p:nvSpPr>
          <p:cNvPr id="6" name="Tijdelijke aanduiding voor voettekst 5"/>
          <p:cNvSpPr>
            <a:spLocks noGrp="1"/>
          </p:cNvSpPr>
          <p:nvPr>
            <p:ph type="ftr" sz="quarter" idx="11"/>
          </p:nvPr>
        </p:nvSpPr>
        <p:spPr>
          <a:xfrm>
            <a:off x="4165600" y="6356351"/>
            <a:ext cx="3860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737600" y="6356351"/>
            <a:ext cx="2844800" cy="365125"/>
          </a:xfrm>
          <a:prstGeom prst="rect">
            <a:avLst/>
          </a:prstGeom>
        </p:spPr>
        <p:txBody>
          <a:bodyPr/>
          <a:lstStyle/>
          <a:p>
            <a:fld id="{696C3877-9DCE-482D-81BA-1D6021B2A857}" type="slidenum">
              <a:rPr lang="nl-NL" smtClean="0"/>
              <a:t>‹nr.›</a:t>
            </a:fld>
            <a:endParaRPr lang="nl-NL"/>
          </a:p>
        </p:txBody>
      </p:sp>
    </p:spTree>
    <p:extLst>
      <p:ext uri="{BB962C8B-B14F-4D97-AF65-F5344CB8AC3E}">
        <p14:creationId xmlns:p14="http://schemas.microsoft.com/office/powerpoint/2010/main" val="197430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1424000" cy="612000"/>
          </a:xfrm>
          <a:prstGeom prst="rect">
            <a:avLst/>
          </a:prstGeom>
          <a:solidFill>
            <a:srgbClr val="D4B604">
              <a:alpha val="50196"/>
            </a:srgbClr>
          </a:solidFill>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609600" y="1268760"/>
            <a:ext cx="10972800" cy="4857403"/>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8" name="Afbeelding 7">
            <a:extLst>
              <a:ext uri="{FF2B5EF4-FFF2-40B4-BE49-F238E27FC236}">
                <a16:creationId xmlns:a16="http://schemas.microsoft.com/office/drawing/2014/main" id="{777D68F3-EEA0-F30B-0571-9A7C621481F8}"/>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446769" y="6235501"/>
            <a:ext cx="1008895" cy="485975"/>
          </a:xfrm>
          <a:prstGeom prst="rect">
            <a:avLst/>
          </a:prstGeom>
        </p:spPr>
      </p:pic>
    </p:spTree>
    <p:extLst>
      <p:ext uri="{BB962C8B-B14F-4D97-AF65-F5344CB8AC3E}">
        <p14:creationId xmlns:p14="http://schemas.microsoft.com/office/powerpoint/2010/main" val="371399489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sldNum="0" hdr="0" ftr="0" dt="0"/>
  <p:txStyles>
    <p:titleStyle>
      <a:lvl1pPr algn="l" defTabSz="914400" rtl="0" eaLnBrk="1" latinLnBrk="0" hangingPunct="1">
        <a:spcBef>
          <a:spcPct val="0"/>
        </a:spcBef>
        <a:buNone/>
        <a:defRPr sz="4000" b="0" kern="1200">
          <a:solidFill>
            <a:srgbClr val="0039A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stichtingpraktijkleren.nl/bs/leermiddelen/online-marketing/online-marketing/" TargetMode="Externa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stichtingpraktijkleren.nl/mce/opdrachten/copywrit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tichtingpraktijkleren.nl/bs/leermiddelen/online-marketing/online-marketing/" TargetMode="External"/><Relationship Id="rId7"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hyperlink" Target="https://tenstripes.nl/missie-visie-formuleren/" TargetMode="External"/><Relationship Id="rId4" Type="http://schemas.openxmlformats.org/officeDocument/2006/relationships/hyperlink" Target="https://www.stichtingpraktijkleren.nl/mce/opdrachten/copywriting/" TargetMode="Externa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hyperlink" Target="../../../4.%20Over%20PenNed/Canvasmodel%20voor%20projecten.pdf" TargetMode="External"/><Relationship Id="rId4" Type="http://schemas.openxmlformats.org/officeDocument/2006/relationships/hyperlink" Target="https://www.kvk.nl/advies-en-informatie/marketing/missie-visie-en-strategie-strategisch-plan-in-6-stappen/?gclid=Cj0KCQiA962BBhCzARIsAIpWEL18r_ivFAvhkSo9We4vR-pgt-QPPxYHPamKdCmnHnuoSHtJe_USNJMaAlflEALw_wcB"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dagenvanhetjaar.nl/" TargetMode="External"/><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hyperlink" Target="https://www.mkbservicedesk.nl/2296/wat-verkoopanalyse.htm" TargetMode="External"/><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21.xml"/><Relationship Id="rId7" Type="http://schemas.openxmlformats.org/officeDocument/2006/relationships/slide" Target="slide13.xml"/><Relationship Id="rId2" Type="http://schemas.openxmlformats.org/officeDocument/2006/relationships/slide" Target="slide3.xml"/><Relationship Id="rId1" Type="http://schemas.openxmlformats.org/officeDocument/2006/relationships/slideLayout" Target="../slideLayouts/slideLayout4.xml"/><Relationship Id="rId6" Type="http://schemas.openxmlformats.org/officeDocument/2006/relationships/slide" Target="slide11.xml"/><Relationship Id="rId11" Type="http://schemas.openxmlformats.org/officeDocument/2006/relationships/slide" Target="slide20.xml"/><Relationship Id="rId5" Type="http://schemas.openxmlformats.org/officeDocument/2006/relationships/slide" Target="slide9.xml"/><Relationship Id="rId10" Type="http://schemas.openxmlformats.org/officeDocument/2006/relationships/slide" Target="slide19.xml"/><Relationship Id="rId4" Type="http://schemas.openxmlformats.org/officeDocument/2006/relationships/slide" Target="slide8.xml"/><Relationship Id="rId9" Type="http://schemas.openxmlformats.org/officeDocument/2006/relationships/slide" Target="slide18.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hyperlink" Target="https://www.penned.nl/opzetten" TargetMode="External"/><Relationship Id="rId2" Type="http://schemas.openxmlformats.org/officeDocument/2006/relationships/hyperlink" Target="../../../4.%20Over%20PenNed/Website%20PenNed/2.%20Opzetten/Stappenplan%202020-05.xlsx"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tichtingpraktijkleren.nl/backlog/" TargetMode="Externa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https://socialmediainhetmbo.nl/office365/microsoft-teams-handleidingen-voor-scholen/" TargetMode="External"/><Relationship Id="rId2" Type="http://schemas.openxmlformats.org/officeDocument/2006/relationships/hyperlink" Target="https://www.stichtingpraktijkleren.nl/oo/online-didactiek/" TargetMode="Externa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hyperlink" Target="../../../4.%20Over%20PenNed/Remote%20PE%20-%20Kopie%20van%20Ondernemen/Weekstart%20PE.mp4" TargetMode="External"/><Relationship Id="rId4" Type="http://schemas.openxmlformats.org/officeDocument/2006/relationships/hyperlink" Target="../../../4.%20Over%20PenNed/Remote%20PE%20-%20Kopie%20van%20Ondernemen/Filmpje%20Dorenda/Een%20dag%20in%20een%20PE%20-%20introductiefilmpje%20trainees.mp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hyperlink" Target="https://www.penned.nl/opzetten/bibliotheek-opzetten"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socialmediainhetmbo.nl/office365/microsoft-teams-handleidingen-voor-scholen/" TargetMode="External"/><Relationship Id="rId7" Type="http://schemas.openxmlformats.org/officeDocument/2006/relationships/hyperlink" Target="https://www.managementsupport.nl/digitaal-werken/nieuws/2020/08/digitale-etiquette-microsoft-teams-10118681?_ga=2.3947440.1659834782.1597770034-2064962137.1597770034" TargetMode="External"/><Relationship Id="rId2" Type="http://schemas.openxmlformats.org/officeDocument/2006/relationships/hyperlink" Target="https://www.stichtingpraktijkleren.nl/oo/online-didactiek/" TargetMode="External"/><Relationship Id="rId1" Type="http://schemas.openxmlformats.org/officeDocument/2006/relationships/slideLayout" Target="../slideLayouts/slideLayout5.xml"/><Relationship Id="rId6" Type="http://schemas.openxmlformats.org/officeDocument/2006/relationships/hyperlink" Target="https://socialmediainhetmbo.nl/" TargetMode="External"/><Relationship Id="rId5" Type="http://schemas.openxmlformats.org/officeDocument/2006/relationships/hyperlink" Target="https://twitter.com/annetsmith" TargetMode="External"/><Relationship Id="rId4" Type="http://schemas.openxmlformats.org/officeDocument/2006/relationships/hyperlink" Target="http://linkedin.com/in/ashwinbrouwer"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stichtingpraktijkleren.nl/docent/marketing-communicatie-en-evenementen/" TargetMode="External"/><Relationship Id="rId7" Type="http://schemas.openxmlformats.org/officeDocument/2006/relationships/hyperlink" Target="https://www.stichtingpraktijkleren.nl/mce/contextvrije-projecten/marketingplan/" TargetMode="Externa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www.stichtingpraktijkleren.nl/commce/contextvrije-projecten/ondernemingsplan/" TargetMode="External"/><Relationship Id="rId4" Type="http://schemas.openxmlformats.org/officeDocument/2006/relationships/hyperlink" Target="https://www.stichtingpraktijkleren.nl/docent/commercie/opdrachten-rond-themas/" TargetMode="Externa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6555" y="940280"/>
            <a:ext cx="10363200" cy="1626751"/>
          </a:xfrm>
          <a:solidFill>
            <a:srgbClr val="9DCAB9">
              <a:alpha val="49804"/>
            </a:srgbClr>
          </a:solidFill>
        </p:spPr>
        <p:txBody>
          <a:bodyPr>
            <a:normAutofit/>
          </a:bodyPr>
          <a:lstStyle/>
          <a:p>
            <a:pPr algn="ctr"/>
            <a:r>
              <a:rPr lang="nl-NL" dirty="0">
                <a:solidFill>
                  <a:srgbClr val="56355B"/>
                </a:solidFill>
              </a:rPr>
              <a:t>OPSTART VAN DE PE</a:t>
            </a:r>
            <a:br>
              <a:rPr lang="nl-NL" dirty="0">
                <a:solidFill>
                  <a:srgbClr val="56355B"/>
                </a:solidFill>
              </a:rPr>
            </a:br>
            <a:r>
              <a:rPr lang="nl-NL" dirty="0">
                <a:solidFill>
                  <a:srgbClr val="56355B"/>
                </a:solidFill>
              </a:rPr>
              <a:t>Blok 3: Commercie en Marketing in/van de PE</a:t>
            </a:r>
          </a:p>
        </p:txBody>
      </p:sp>
      <p:sp>
        <p:nvSpPr>
          <p:cNvPr id="7" name="Ondertitel 6"/>
          <p:cNvSpPr>
            <a:spLocks noGrp="1"/>
          </p:cNvSpPr>
          <p:nvPr>
            <p:ph type="subTitle" idx="1"/>
          </p:nvPr>
        </p:nvSpPr>
        <p:spPr>
          <a:xfrm>
            <a:off x="606555" y="2698910"/>
            <a:ext cx="10363200" cy="884208"/>
          </a:xfrm>
        </p:spPr>
        <p:txBody>
          <a:bodyPr>
            <a:normAutofit/>
          </a:bodyPr>
          <a:lstStyle/>
          <a:p>
            <a:pPr algn="l"/>
            <a:r>
              <a:rPr lang="nl-NL" dirty="0">
                <a:solidFill>
                  <a:schemeClr val="tx1"/>
                </a:solidFill>
              </a:rPr>
              <a:t>		Handleiding voor de bedrijfsleider</a:t>
            </a:r>
          </a:p>
        </p:txBody>
      </p:sp>
      <p:pic>
        <p:nvPicPr>
          <p:cNvPr id="5" name="Afbeelding 4">
            <a:extLst>
              <a:ext uri="{FF2B5EF4-FFF2-40B4-BE49-F238E27FC236}">
                <a16:creationId xmlns:a16="http://schemas.microsoft.com/office/drawing/2014/main" id="{1B0C61A2-E842-45FD-9FE6-361F02B5E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8418" y="3429000"/>
            <a:ext cx="3442283" cy="2581713"/>
          </a:xfrm>
          <a:prstGeom prst="rect">
            <a:avLst/>
          </a:prstGeom>
        </p:spPr>
      </p:pic>
    </p:spTree>
    <p:extLst>
      <p:ext uri="{BB962C8B-B14F-4D97-AF65-F5344CB8AC3E}">
        <p14:creationId xmlns:p14="http://schemas.microsoft.com/office/powerpoint/2010/main" val="2697122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hlinkClick r:id="rId2"/>
            <a:extLst>
              <a:ext uri="{FF2B5EF4-FFF2-40B4-BE49-F238E27FC236}">
                <a16:creationId xmlns:a16="http://schemas.microsoft.com/office/drawing/2014/main" id="{260413A1-1626-4E52-A036-B18848860063}"/>
              </a:ext>
            </a:extLst>
          </p:cNvPr>
          <p:cNvPicPr>
            <a:picLocks noGrp="1" noChangeAspect="1"/>
          </p:cNvPicPr>
          <p:nvPr>
            <p:ph sz="half" idx="2"/>
          </p:nvPr>
        </p:nvPicPr>
        <p:blipFill>
          <a:blip r:embed="rId3"/>
          <a:stretch>
            <a:fillRect/>
          </a:stretch>
        </p:blipFill>
        <p:spPr>
          <a:xfrm>
            <a:off x="685101" y="2606777"/>
            <a:ext cx="3723518" cy="2600432"/>
          </a:xfrm>
          <a:ln>
            <a:solidFill>
              <a:schemeClr val="accent1"/>
            </a:solidFill>
          </a:ln>
        </p:spPr>
      </p:pic>
      <p:pic>
        <p:nvPicPr>
          <p:cNvPr id="12" name="Afbeelding 11">
            <a:hlinkClick r:id="rId4"/>
            <a:extLst>
              <a:ext uri="{FF2B5EF4-FFF2-40B4-BE49-F238E27FC236}">
                <a16:creationId xmlns:a16="http://schemas.microsoft.com/office/drawing/2014/main" id="{754BA14B-12A4-440E-9C90-1FCFFE67C699}"/>
              </a:ext>
            </a:extLst>
          </p:cNvPr>
          <p:cNvPicPr>
            <a:picLocks noChangeAspect="1"/>
          </p:cNvPicPr>
          <p:nvPr/>
        </p:nvPicPr>
        <p:blipFill>
          <a:blip r:embed="rId5"/>
          <a:stretch>
            <a:fillRect/>
          </a:stretch>
        </p:blipFill>
        <p:spPr>
          <a:xfrm>
            <a:off x="5481855" y="2649711"/>
            <a:ext cx="3599447" cy="2680283"/>
          </a:xfrm>
          <a:prstGeom prst="rect">
            <a:avLst/>
          </a:prstGeom>
          <a:ln>
            <a:solidFill>
              <a:schemeClr val="accent1"/>
            </a:solidFill>
          </a:ln>
        </p:spPr>
      </p:pic>
      <p:sp>
        <p:nvSpPr>
          <p:cNvPr id="15" name="Tekstvak 14">
            <a:extLst>
              <a:ext uri="{FF2B5EF4-FFF2-40B4-BE49-F238E27FC236}">
                <a16:creationId xmlns:a16="http://schemas.microsoft.com/office/drawing/2014/main" id="{4FF7E880-8BBD-46C1-91BA-B361BADE5814}"/>
              </a:ext>
            </a:extLst>
          </p:cNvPr>
          <p:cNvSpPr txBox="1"/>
          <p:nvPr/>
        </p:nvSpPr>
        <p:spPr>
          <a:xfrm>
            <a:off x="5406354" y="1542687"/>
            <a:ext cx="4128433" cy="923330"/>
          </a:xfrm>
          <a:prstGeom prst="rect">
            <a:avLst/>
          </a:prstGeom>
          <a:noFill/>
        </p:spPr>
        <p:txBody>
          <a:bodyPr wrap="square">
            <a:spAutoFit/>
          </a:bodyPr>
          <a:lstStyle/>
          <a:p>
            <a:r>
              <a:rPr lang="nl-NL" dirty="0">
                <a:hlinkClick r:id="rId4"/>
              </a:rPr>
              <a:t>https://www.stichtingpraktijkleren.nl/mce/opdrachten/copywriting/</a:t>
            </a:r>
            <a:endParaRPr lang="nl-NL" dirty="0"/>
          </a:p>
          <a:p>
            <a:endParaRPr lang="nl-NL" dirty="0"/>
          </a:p>
        </p:txBody>
      </p:sp>
      <p:sp>
        <p:nvSpPr>
          <p:cNvPr id="17" name="Tekstvak 16">
            <a:extLst>
              <a:ext uri="{FF2B5EF4-FFF2-40B4-BE49-F238E27FC236}">
                <a16:creationId xmlns:a16="http://schemas.microsoft.com/office/drawing/2014/main" id="{52BAF1DF-8DBE-4DE9-B7E4-0AE6C9C1C40D}"/>
              </a:ext>
            </a:extLst>
          </p:cNvPr>
          <p:cNvSpPr txBox="1"/>
          <p:nvPr/>
        </p:nvSpPr>
        <p:spPr>
          <a:xfrm>
            <a:off x="609600" y="1542687"/>
            <a:ext cx="3994994" cy="1200329"/>
          </a:xfrm>
          <a:prstGeom prst="rect">
            <a:avLst/>
          </a:prstGeom>
          <a:noFill/>
        </p:spPr>
        <p:txBody>
          <a:bodyPr wrap="square">
            <a:spAutoFit/>
          </a:bodyPr>
          <a:lstStyle/>
          <a:p>
            <a:r>
              <a:rPr lang="nl-NL" dirty="0">
                <a:hlinkClick r:id="rId2"/>
              </a:rPr>
              <a:t>https://www.stichtingpraktijkleren.nl/bs/leermiddelen/online-marketing/online-marketing/</a:t>
            </a:r>
            <a:endParaRPr lang="nl-NL" dirty="0"/>
          </a:p>
          <a:p>
            <a:endParaRPr lang="nl-NL" dirty="0"/>
          </a:p>
        </p:txBody>
      </p:sp>
      <p:sp>
        <p:nvSpPr>
          <p:cNvPr id="10" name="Titel 1">
            <a:extLst>
              <a:ext uri="{FF2B5EF4-FFF2-40B4-BE49-F238E27FC236}">
                <a16:creationId xmlns:a16="http://schemas.microsoft.com/office/drawing/2014/main" id="{90EA81F6-6685-4381-8873-7200F149CE2D}"/>
              </a:ext>
            </a:extLst>
          </p:cNvPr>
          <p:cNvSpPr>
            <a:spLocks noGrp="1"/>
          </p:cNvSpPr>
          <p:nvPr>
            <p:ph type="title"/>
          </p:nvPr>
        </p:nvSpPr>
        <p:spPr>
          <a:xfrm>
            <a:off x="609600" y="274638"/>
            <a:ext cx="11424000" cy="612000"/>
          </a:xfrm>
          <a:solidFill>
            <a:srgbClr val="9DCAB9">
              <a:alpha val="50196"/>
            </a:srgbClr>
          </a:solidFill>
        </p:spPr>
        <p:txBody>
          <a:bodyPr>
            <a:normAutofit fontScale="90000"/>
          </a:bodyPr>
          <a:lstStyle/>
          <a:p>
            <a:r>
              <a:rPr lang="nl-NL" dirty="0">
                <a:solidFill>
                  <a:srgbClr val="56355B"/>
                </a:solidFill>
              </a:rPr>
              <a:t>Handige modules van Stichting Praktijkleren - 2</a:t>
            </a:r>
          </a:p>
        </p:txBody>
      </p:sp>
    </p:spTree>
    <p:extLst>
      <p:ext uri="{BB962C8B-B14F-4D97-AF65-F5344CB8AC3E}">
        <p14:creationId xmlns:p14="http://schemas.microsoft.com/office/powerpoint/2010/main" val="1993092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DCAB9">
              <a:alpha val="50196"/>
            </a:srgbClr>
          </a:solidFill>
        </p:spPr>
        <p:txBody>
          <a:bodyPr>
            <a:normAutofit fontScale="90000"/>
          </a:bodyPr>
          <a:lstStyle/>
          <a:p>
            <a:r>
              <a:rPr lang="nl-NL" dirty="0">
                <a:solidFill>
                  <a:srgbClr val="56355B"/>
                </a:solidFill>
              </a:rPr>
              <a:t>Doelstelling en visie van de PE</a:t>
            </a:r>
          </a:p>
        </p:txBody>
      </p:sp>
      <p:sp>
        <p:nvSpPr>
          <p:cNvPr id="8" name="Tijdelijke aanduiding voor inhoud 6">
            <a:extLst>
              <a:ext uri="{FF2B5EF4-FFF2-40B4-BE49-F238E27FC236}">
                <a16:creationId xmlns:a16="http://schemas.microsoft.com/office/drawing/2014/main" id="{9E86018E-39F9-49AD-B48D-B9E0898E2C20}"/>
              </a:ext>
            </a:extLst>
          </p:cNvPr>
          <p:cNvSpPr txBox="1">
            <a:spLocks/>
          </p:cNvSpPr>
          <p:nvPr/>
        </p:nvSpPr>
        <p:spPr>
          <a:xfrm>
            <a:off x="4219663" y="1350629"/>
            <a:ext cx="7813938" cy="53976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t>Bepaal samen met de trainees of bespreek wat je als BL als opgesteld hebt:</a:t>
            </a:r>
          </a:p>
          <a:p>
            <a:r>
              <a:rPr lang="nl-NL" sz="2000" dirty="0"/>
              <a:t>Wat is het </a:t>
            </a:r>
            <a:r>
              <a:rPr lang="nl-NL" sz="2000" b="1" dirty="0"/>
              <a:t>doel</a:t>
            </a:r>
            <a:r>
              <a:rPr lang="nl-NL" sz="2000" dirty="0"/>
              <a:t> van de PE?</a:t>
            </a:r>
          </a:p>
          <a:p>
            <a:r>
              <a:rPr lang="nl-NL" sz="2000" dirty="0"/>
              <a:t>Wat is de </a:t>
            </a:r>
            <a:r>
              <a:rPr lang="nl-NL" sz="2000" b="1" dirty="0"/>
              <a:t>missie</a:t>
            </a:r>
            <a:r>
              <a:rPr lang="nl-NL" sz="2000" dirty="0"/>
              <a:t> en </a:t>
            </a:r>
            <a:r>
              <a:rPr lang="nl-NL" sz="2000" b="1" dirty="0"/>
              <a:t>visie</a:t>
            </a:r>
            <a:r>
              <a:rPr lang="nl-NL" sz="2000" dirty="0"/>
              <a:t> van de PE? (in klantentermen)</a:t>
            </a:r>
          </a:p>
          <a:p>
            <a:r>
              <a:rPr lang="nl-NL" sz="2000" dirty="0"/>
              <a:t>Wat </a:t>
            </a:r>
            <a:r>
              <a:rPr lang="nl-NL" sz="2000" b="1" dirty="0"/>
              <a:t>betekent</a:t>
            </a:r>
            <a:r>
              <a:rPr lang="nl-NL" sz="2000" dirty="0"/>
              <a:t> dat voor de </a:t>
            </a:r>
            <a:r>
              <a:rPr lang="nl-NL" sz="2000" b="1" dirty="0"/>
              <a:t>werkzaamheden</a:t>
            </a:r>
            <a:r>
              <a:rPr lang="nl-NL" sz="2000" dirty="0"/>
              <a:t> in de PE?</a:t>
            </a:r>
          </a:p>
          <a:p>
            <a:pPr marL="0" indent="0">
              <a:buNone/>
            </a:pPr>
            <a:endParaRPr lang="nl-NL" sz="1600" i="1" dirty="0"/>
          </a:p>
          <a:p>
            <a:pPr marL="0" indent="0">
              <a:buNone/>
            </a:pPr>
            <a:r>
              <a:rPr lang="nl-NL" sz="1600" i="1" dirty="0"/>
              <a:t>Bijvoorbeeld: </a:t>
            </a:r>
          </a:p>
          <a:p>
            <a:pPr marL="0" indent="0">
              <a:buNone/>
            </a:pPr>
            <a:r>
              <a:rPr lang="nl-NL" sz="1600" dirty="0">
                <a:sym typeface="Wingdings" panose="05000000000000000000" pitchFamily="2" charset="2"/>
              </a:rPr>
              <a:t>Missie = mensen veilig laten werken  website met veel oog voor ergonomische producten, en ook blogs daarover.</a:t>
            </a:r>
            <a:endParaRPr lang="nl-NL" sz="1600" dirty="0"/>
          </a:p>
        </p:txBody>
      </p:sp>
      <p:pic>
        <p:nvPicPr>
          <p:cNvPr id="9" name="Afbeelding 8">
            <a:extLst>
              <a:ext uri="{FF2B5EF4-FFF2-40B4-BE49-F238E27FC236}">
                <a16:creationId xmlns:a16="http://schemas.microsoft.com/office/drawing/2014/main" id="{B10DFB2B-3EAD-4874-A03B-B87EE02B0DAF}"/>
              </a:ext>
            </a:extLst>
          </p:cNvPr>
          <p:cNvPicPr>
            <a:picLocks noChangeAspect="1"/>
          </p:cNvPicPr>
          <p:nvPr/>
        </p:nvPicPr>
        <p:blipFill>
          <a:blip r:embed="rId2"/>
          <a:stretch>
            <a:fillRect/>
          </a:stretch>
        </p:blipFill>
        <p:spPr>
          <a:xfrm>
            <a:off x="609600" y="4602575"/>
            <a:ext cx="3393842" cy="1936417"/>
          </a:xfrm>
          <a:prstGeom prst="rect">
            <a:avLst/>
          </a:prstGeom>
          <a:ln>
            <a:solidFill>
              <a:schemeClr val="accent1"/>
            </a:solidFill>
          </a:ln>
        </p:spPr>
      </p:pic>
      <p:sp>
        <p:nvSpPr>
          <p:cNvPr id="10" name="Tekstvak 9">
            <a:extLst>
              <a:ext uri="{FF2B5EF4-FFF2-40B4-BE49-F238E27FC236}">
                <a16:creationId xmlns:a16="http://schemas.microsoft.com/office/drawing/2014/main" id="{D4B34D39-2778-4FB1-84C6-D33F6FDEBF5B}"/>
              </a:ext>
            </a:extLst>
          </p:cNvPr>
          <p:cNvSpPr txBox="1"/>
          <p:nvPr/>
        </p:nvSpPr>
        <p:spPr>
          <a:xfrm>
            <a:off x="609600" y="4213914"/>
            <a:ext cx="1702966" cy="276999"/>
          </a:xfrm>
          <a:prstGeom prst="rect">
            <a:avLst/>
          </a:prstGeom>
          <a:solidFill>
            <a:schemeClr val="bg1"/>
          </a:solidFill>
        </p:spPr>
        <p:txBody>
          <a:bodyPr wrap="square" rtlCol="0">
            <a:spAutoFit/>
          </a:bodyPr>
          <a:lstStyle/>
          <a:p>
            <a:r>
              <a:rPr lang="nl-NL" sz="1200" dirty="0"/>
              <a:t>Dia 8 uit blok 2</a:t>
            </a:r>
          </a:p>
        </p:txBody>
      </p:sp>
      <p:sp>
        <p:nvSpPr>
          <p:cNvPr id="15" name="Tekstvak 14">
            <a:extLst>
              <a:ext uri="{FF2B5EF4-FFF2-40B4-BE49-F238E27FC236}">
                <a16:creationId xmlns:a16="http://schemas.microsoft.com/office/drawing/2014/main" id="{F00D92B5-8934-463A-BDA5-7EBE670A5A47}"/>
              </a:ext>
            </a:extLst>
          </p:cNvPr>
          <p:cNvSpPr txBox="1"/>
          <p:nvPr/>
        </p:nvSpPr>
        <p:spPr>
          <a:xfrm>
            <a:off x="603832" y="3585184"/>
            <a:ext cx="3393843" cy="523220"/>
          </a:xfrm>
          <a:prstGeom prst="rect">
            <a:avLst/>
          </a:prstGeom>
          <a:noFill/>
        </p:spPr>
        <p:txBody>
          <a:bodyPr wrap="square">
            <a:spAutoFit/>
          </a:bodyPr>
          <a:lstStyle/>
          <a:p>
            <a:pPr marL="0" indent="0">
              <a:buNone/>
            </a:pPr>
            <a:r>
              <a:rPr lang="nl-NL" sz="1400" i="1" dirty="0"/>
              <a:t>Misschien heb je dit onderdeel al besproken in blok 2, Organisatie, zie daarin dia 8 + 9.</a:t>
            </a:r>
          </a:p>
        </p:txBody>
      </p:sp>
      <p:sp>
        <p:nvSpPr>
          <p:cNvPr id="18" name="Rechthoekig bijschrift 8">
            <a:extLst>
              <a:ext uri="{FF2B5EF4-FFF2-40B4-BE49-F238E27FC236}">
                <a16:creationId xmlns:a16="http://schemas.microsoft.com/office/drawing/2014/main" id="{D20D25D5-0F70-4074-A6D9-BB0E30E6CEC0}"/>
              </a:ext>
            </a:extLst>
          </p:cNvPr>
          <p:cNvSpPr/>
          <p:nvPr/>
        </p:nvSpPr>
        <p:spPr>
          <a:xfrm>
            <a:off x="4350009" y="4601575"/>
            <a:ext cx="6576244" cy="1606278"/>
          </a:xfrm>
          <a:prstGeom prst="wedgeRectCallout">
            <a:avLst>
              <a:gd name="adj1" fmla="val 15894"/>
              <a:gd name="adj2" fmla="val -36299"/>
            </a:avLst>
          </a:prstGeom>
          <a:solidFill>
            <a:srgbClr val="9DCAB9"/>
          </a:solidFill>
          <a:ln>
            <a:solidFill>
              <a:srgbClr val="56355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200" b="1" dirty="0">
                <a:solidFill>
                  <a:schemeClr val="tx1"/>
                </a:solidFill>
              </a:rPr>
              <a:t>Tips:</a:t>
            </a:r>
          </a:p>
          <a:p>
            <a:r>
              <a:rPr lang="nl-NL" sz="1200" dirty="0" err="1">
                <a:solidFill>
                  <a:schemeClr val="tx1"/>
                </a:solidFill>
              </a:rPr>
              <a:t>Spl</a:t>
            </a:r>
            <a:r>
              <a:rPr lang="nl-NL" sz="1200" dirty="0">
                <a:solidFill>
                  <a:schemeClr val="tx1"/>
                </a:solidFill>
              </a:rPr>
              <a:t> website</a:t>
            </a:r>
          </a:p>
          <a:p>
            <a:r>
              <a:rPr lang="nl-NL" sz="1200" dirty="0">
                <a:solidFill>
                  <a:schemeClr val="tx1"/>
                </a:solidFill>
                <a:hlinkClick r:id="rId3"/>
              </a:rPr>
              <a:t>https://www.stichtingpraktijkleren.nl/bs/leermiddelen/online-marketing/online-marketing/</a:t>
            </a:r>
            <a:endParaRPr lang="nl-NL" sz="1200" dirty="0">
              <a:solidFill>
                <a:schemeClr val="tx1"/>
              </a:solidFill>
            </a:endParaRPr>
          </a:p>
          <a:p>
            <a:r>
              <a:rPr lang="nl-NL" sz="1200" dirty="0">
                <a:solidFill>
                  <a:schemeClr val="tx1"/>
                </a:solidFill>
              </a:rPr>
              <a:t>en</a:t>
            </a:r>
          </a:p>
          <a:p>
            <a:r>
              <a:rPr lang="nl-NL" sz="1200" dirty="0">
                <a:solidFill>
                  <a:srgbClr val="0000FF"/>
                </a:solidFill>
                <a:hlinkClick r:id="rId4"/>
              </a:rPr>
              <a:t>https://www.stichtingpraktijkleren.nl/mce/opdrachten/copywriting/</a:t>
            </a:r>
            <a:endParaRPr lang="nl-NL" sz="1200" dirty="0">
              <a:solidFill>
                <a:srgbClr val="0000FF"/>
              </a:solidFill>
            </a:endParaRPr>
          </a:p>
          <a:p>
            <a:endParaRPr lang="nl-NL" sz="1200" dirty="0">
              <a:solidFill>
                <a:srgbClr val="0000FF"/>
              </a:solidFill>
            </a:endParaRPr>
          </a:p>
          <a:p>
            <a:r>
              <a:rPr lang="nl-NL" sz="1200" dirty="0">
                <a:solidFill>
                  <a:schemeClr val="tx1"/>
                </a:solidFill>
              </a:rPr>
              <a:t>Leuke post website over het verschil tussen missie, visie en strategie:</a:t>
            </a:r>
          </a:p>
          <a:p>
            <a:r>
              <a:rPr lang="nl-NL" sz="1200" dirty="0">
                <a:hlinkClick r:id="rId5"/>
              </a:rPr>
              <a:t>https://tenstripes.nl/missie-visie-formuleren/</a:t>
            </a:r>
            <a:endParaRPr lang="nl-NL" sz="1200" dirty="0">
              <a:solidFill>
                <a:srgbClr val="0000FF"/>
              </a:solidFill>
            </a:endParaRPr>
          </a:p>
          <a:p>
            <a:endParaRPr lang="nl-NL" sz="1400" dirty="0">
              <a:solidFill>
                <a:schemeClr val="tx1"/>
              </a:solidFill>
            </a:endParaRPr>
          </a:p>
        </p:txBody>
      </p:sp>
      <p:pic>
        <p:nvPicPr>
          <p:cNvPr id="21" name="Afbeelding 20">
            <a:extLst>
              <a:ext uri="{FF2B5EF4-FFF2-40B4-BE49-F238E27FC236}">
                <a16:creationId xmlns:a16="http://schemas.microsoft.com/office/drawing/2014/main" id="{7A1AA2D7-DAB3-426D-8959-BBFB80C26310}"/>
              </a:ext>
            </a:extLst>
          </p:cNvPr>
          <p:cNvPicPr>
            <a:picLocks noChangeAspect="1"/>
          </p:cNvPicPr>
          <p:nvPr/>
        </p:nvPicPr>
        <p:blipFill>
          <a:blip r:embed="rId6"/>
          <a:stretch>
            <a:fillRect/>
          </a:stretch>
        </p:blipFill>
        <p:spPr>
          <a:xfrm>
            <a:off x="609600" y="1108710"/>
            <a:ext cx="3072000" cy="1728000"/>
          </a:xfrm>
          <a:prstGeom prst="rect">
            <a:avLst/>
          </a:prstGeom>
        </p:spPr>
      </p:pic>
      <p:sp>
        <p:nvSpPr>
          <p:cNvPr id="3" name="Rechthoek 2">
            <a:extLst>
              <a:ext uri="{FF2B5EF4-FFF2-40B4-BE49-F238E27FC236}">
                <a16:creationId xmlns:a16="http://schemas.microsoft.com/office/drawing/2014/main" id="{9E4F2A22-EE02-6F2A-0AED-371D6337D368}"/>
              </a:ext>
            </a:extLst>
          </p:cNvPr>
          <p:cNvSpPr/>
          <p:nvPr/>
        </p:nvSpPr>
        <p:spPr>
          <a:xfrm>
            <a:off x="1932709" y="2687782"/>
            <a:ext cx="379857" cy="124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0DF05489-CA29-CA22-83A4-05766348CD17}"/>
              </a:ext>
            </a:extLst>
          </p:cNvPr>
          <p:cNvSpPr/>
          <p:nvPr/>
        </p:nvSpPr>
        <p:spPr>
          <a:xfrm>
            <a:off x="2001982" y="6338455"/>
            <a:ext cx="498763" cy="1899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D70F4521-495C-8D0E-3050-4121F54BC7C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2709" y="2639027"/>
            <a:ext cx="360078" cy="173446"/>
          </a:xfrm>
          <a:prstGeom prst="rect">
            <a:avLst/>
          </a:prstGeom>
        </p:spPr>
      </p:pic>
      <p:pic>
        <p:nvPicPr>
          <p:cNvPr id="13" name="Afbeelding 12">
            <a:extLst>
              <a:ext uri="{FF2B5EF4-FFF2-40B4-BE49-F238E27FC236}">
                <a16:creationId xmlns:a16="http://schemas.microsoft.com/office/drawing/2014/main" id="{C9446C46-CBFB-70E1-E91B-8960A72C98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91285" y="6327873"/>
            <a:ext cx="360078" cy="173446"/>
          </a:xfrm>
          <a:prstGeom prst="rect">
            <a:avLst/>
          </a:prstGeom>
        </p:spPr>
      </p:pic>
    </p:spTree>
    <p:extLst>
      <p:ext uri="{BB962C8B-B14F-4D97-AF65-F5344CB8AC3E}">
        <p14:creationId xmlns:p14="http://schemas.microsoft.com/office/powerpoint/2010/main" val="35252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DCAB9">
              <a:alpha val="50196"/>
            </a:srgbClr>
          </a:solidFill>
        </p:spPr>
        <p:txBody>
          <a:bodyPr>
            <a:normAutofit fontScale="90000"/>
          </a:bodyPr>
          <a:lstStyle/>
          <a:p>
            <a:r>
              <a:rPr lang="nl-NL" dirty="0">
                <a:solidFill>
                  <a:srgbClr val="56355B"/>
                </a:solidFill>
              </a:rPr>
              <a:t>Doelstelling en visie van de PE</a:t>
            </a:r>
          </a:p>
        </p:txBody>
      </p:sp>
      <p:sp>
        <p:nvSpPr>
          <p:cNvPr id="7" name="Tijdelijke aanduiding voor inhoud 6">
            <a:extLst>
              <a:ext uri="{FF2B5EF4-FFF2-40B4-BE49-F238E27FC236}">
                <a16:creationId xmlns:a16="http://schemas.microsoft.com/office/drawing/2014/main" id="{4C425EA1-8441-4AE0-92B8-DE0781519D1B}"/>
              </a:ext>
            </a:extLst>
          </p:cNvPr>
          <p:cNvSpPr>
            <a:spLocks noGrp="1"/>
          </p:cNvSpPr>
          <p:nvPr>
            <p:ph sz="half" idx="2"/>
          </p:nvPr>
        </p:nvSpPr>
        <p:spPr>
          <a:xfrm>
            <a:off x="4832059" y="1546924"/>
            <a:ext cx="7201541" cy="4857403"/>
          </a:xfrm>
        </p:spPr>
        <p:txBody>
          <a:bodyPr/>
          <a:lstStyle/>
          <a:p>
            <a:r>
              <a:rPr lang="nl-NL" dirty="0"/>
              <a:t>De missie van onze PE is:</a:t>
            </a:r>
          </a:p>
          <a:p>
            <a:endParaRPr lang="nl-NL" dirty="0"/>
          </a:p>
          <a:p>
            <a:endParaRPr lang="nl-NL" dirty="0"/>
          </a:p>
          <a:p>
            <a:r>
              <a:rPr lang="nl-NL" dirty="0"/>
              <a:t>De visie van onze PE is:</a:t>
            </a:r>
          </a:p>
          <a:p>
            <a:endParaRPr lang="nl-NL" dirty="0"/>
          </a:p>
          <a:p>
            <a:endParaRPr lang="nl-NL" dirty="0"/>
          </a:p>
          <a:p>
            <a:r>
              <a:rPr lang="nl-NL" dirty="0"/>
              <a:t>Voor onze werkzaamheden betekent dat:</a:t>
            </a:r>
          </a:p>
          <a:p>
            <a:endParaRPr lang="nl-NL" dirty="0"/>
          </a:p>
          <a:p>
            <a:endParaRPr lang="nl-NL" dirty="0"/>
          </a:p>
          <a:p>
            <a:endParaRPr lang="nl-NL" dirty="0"/>
          </a:p>
        </p:txBody>
      </p:sp>
      <p:pic>
        <p:nvPicPr>
          <p:cNvPr id="11" name="Afbeelding 10">
            <a:extLst>
              <a:ext uri="{FF2B5EF4-FFF2-40B4-BE49-F238E27FC236}">
                <a16:creationId xmlns:a16="http://schemas.microsoft.com/office/drawing/2014/main" id="{D357185E-33FA-461F-95FB-B4A47BFD989E}"/>
              </a:ext>
            </a:extLst>
          </p:cNvPr>
          <p:cNvPicPr>
            <a:picLocks noChangeAspect="1"/>
          </p:cNvPicPr>
          <p:nvPr/>
        </p:nvPicPr>
        <p:blipFill>
          <a:blip r:embed="rId2" cstate="print">
            <a:extLst>
              <a:ext uri="{BEBA8EAE-BF5A-486C-A8C5-ECC9F3942E4B}">
                <a14:imgProps xmlns:a14="http://schemas.microsoft.com/office/drawing/2010/main">
                  <a14:imgLayer r:embed="rId3">
                    <a14:imgEffect>
                      <a14:saturation sat="44000"/>
                    </a14:imgEffect>
                  </a14:imgLayer>
                </a14:imgProps>
              </a:ext>
              <a:ext uri="{28A0092B-C50C-407E-A947-70E740481C1C}">
                <a14:useLocalDpi xmlns:a14="http://schemas.microsoft.com/office/drawing/2010/main" val="0"/>
              </a:ext>
            </a:extLst>
          </a:blip>
          <a:stretch>
            <a:fillRect/>
          </a:stretch>
        </p:blipFill>
        <p:spPr>
          <a:xfrm>
            <a:off x="762001" y="3962400"/>
            <a:ext cx="3238059" cy="2163765"/>
          </a:xfrm>
          <a:prstGeom prst="rect">
            <a:avLst/>
          </a:prstGeom>
        </p:spPr>
      </p:pic>
      <p:sp>
        <p:nvSpPr>
          <p:cNvPr id="12" name="Rechthoek 11">
            <a:extLst>
              <a:ext uri="{FF2B5EF4-FFF2-40B4-BE49-F238E27FC236}">
                <a16:creationId xmlns:a16="http://schemas.microsoft.com/office/drawing/2014/main" id="{7D8F915B-B812-4288-9759-600BFBE09817}"/>
              </a:ext>
            </a:extLst>
          </p:cNvPr>
          <p:cNvSpPr/>
          <p:nvPr/>
        </p:nvSpPr>
        <p:spPr>
          <a:xfrm>
            <a:off x="762001" y="2481938"/>
            <a:ext cx="3238059" cy="1070888"/>
          </a:xfrm>
          <a:prstGeom prst="rect">
            <a:avLst/>
          </a:prstGeom>
          <a:solidFill>
            <a:srgbClr val="9DCAB9"/>
          </a:solidFill>
          <a:ln>
            <a:solidFill>
              <a:srgbClr val="56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1600" dirty="0">
                <a:solidFill>
                  <a:schemeClr val="tx1"/>
                </a:solidFill>
              </a:rPr>
              <a:t>Handige hulpmiddelen:</a:t>
            </a:r>
          </a:p>
          <a:p>
            <a:pPr marL="285750" indent="-285750">
              <a:buFont typeface="Arial" panose="020B0604020202020204" pitchFamily="34" charset="0"/>
              <a:buChar char="•"/>
            </a:pPr>
            <a:r>
              <a:rPr lang="nl-NL" sz="1600" dirty="0">
                <a:solidFill>
                  <a:schemeClr val="tx1"/>
                </a:solidFill>
              </a:rPr>
              <a:t>De </a:t>
            </a:r>
            <a:r>
              <a:rPr lang="nl-NL" sz="1600" dirty="0">
                <a:solidFill>
                  <a:schemeClr val="tx1"/>
                </a:solidFill>
                <a:hlinkClick r:id="rId4"/>
              </a:rPr>
              <a:t>informatie</a:t>
            </a:r>
            <a:r>
              <a:rPr lang="nl-NL" sz="1600" dirty="0">
                <a:solidFill>
                  <a:schemeClr val="tx1"/>
                </a:solidFill>
              </a:rPr>
              <a:t> over missie, visie en strategie op de site van de KvK </a:t>
            </a:r>
          </a:p>
          <a:p>
            <a:pPr marL="285750" indent="-285750">
              <a:buFont typeface="Arial" panose="020B0604020202020204" pitchFamily="34" charset="0"/>
              <a:buChar char="•"/>
            </a:pPr>
            <a:r>
              <a:rPr lang="nl-NL" sz="1600" dirty="0">
                <a:solidFill>
                  <a:schemeClr val="tx1"/>
                </a:solidFill>
              </a:rPr>
              <a:t>Het </a:t>
            </a:r>
            <a:r>
              <a:rPr lang="nl-NL" sz="1600" dirty="0">
                <a:solidFill>
                  <a:schemeClr val="tx1"/>
                </a:solidFill>
                <a:hlinkClick r:id="rId5" action="ppaction://hlinkfile"/>
              </a:rPr>
              <a:t>Canvas-businessmodel</a:t>
            </a:r>
            <a:endParaRPr lang="nl-NL" sz="1600" dirty="0">
              <a:solidFill>
                <a:schemeClr val="tx1"/>
              </a:solidFill>
            </a:endParaRPr>
          </a:p>
        </p:txBody>
      </p:sp>
      <p:pic>
        <p:nvPicPr>
          <p:cNvPr id="13" name="Afbeelding 12">
            <a:extLst>
              <a:ext uri="{FF2B5EF4-FFF2-40B4-BE49-F238E27FC236}">
                <a16:creationId xmlns:a16="http://schemas.microsoft.com/office/drawing/2014/main" id="{F589B793-5CA8-4923-B0B3-619CD6B2F2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4655" y="997469"/>
            <a:ext cx="549455" cy="549455"/>
          </a:xfrm>
          <a:prstGeom prst="rect">
            <a:avLst/>
          </a:prstGeom>
          <a:ln w="38100">
            <a:solidFill>
              <a:srgbClr val="56355B"/>
            </a:solidFill>
          </a:ln>
        </p:spPr>
      </p:pic>
    </p:spTree>
    <p:extLst>
      <p:ext uri="{BB962C8B-B14F-4D97-AF65-F5344CB8AC3E}">
        <p14:creationId xmlns:p14="http://schemas.microsoft.com/office/powerpoint/2010/main" val="355326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DCAB9">
              <a:alpha val="50196"/>
            </a:srgbClr>
          </a:solidFill>
        </p:spPr>
        <p:txBody>
          <a:bodyPr>
            <a:normAutofit fontScale="90000"/>
          </a:bodyPr>
          <a:lstStyle/>
          <a:p>
            <a:r>
              <a:rPr lang="nl-NL" dirty="0">
                <a:solidFill>
                  <a:srgbClr val="56355B"/>
                </a:solidFill>
              </a:rPr>
              <a:t>Marktonderzoek</a:t>
            </a:r>
            <a:r>
              <a:rPr lang="nl-NL" dirty="0"/>
              <a:t> </a:t>
            </a:r>
          </a:p>
        </p:txBody>
      </p:sp>
      <p:sp>
        <p:nvSpPr>
          <p:cNvPr id="8" name="Tijdelijke aanduiding voor inhoud 6">
            <a:extLst>
              <a:ext uri="{FF2B5EF4-FFF2-40B4-BE49-F238E27FC236}">
                <a16:creationId xmlns:a16="http://schemas.microsoft.com/office/drawing/2014/main" id="{9E86018E-39F9-49AD-B48D-B9E0898E2C20}"/>
              </a:ext>
            </a:extLst>
          </p:cNvPr>
          <p:cNvSpPr txBox="1">
            <a:spLocks/>
          </p:cNvSpPr>
          <p:nvPr/>
        </p:nvSpPr>
        <p:spPr>
          <a:xfrm>
            <a:off x="4219663" y="1350629"/>
            <a:ext cx="7813938" cy="53976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t>Concurrentieonderzoek</a:t>
            </a:r>
          </a:p>
          <a:p>
            <a:pPr marL="0" indent="0">
              <a:buNone/>
            </a:pPr>
            <a:endParaRPr lang="nl-NL" sz="2000" b="1" dirty="0"/>
          </a:p>
          <a:p>
            <a:pPr marL="0" indent="0">
              <a:buNone/>
            </a:pPr>
            <a:r>
              <a:rPr lang="nl-NL" sz="2000" b="1" dirty="0"/>
              <a:t>Behoeftenonderzoek</a:t>
            </a:r>
          </a:p>
          <a:p>
            <a:pPr marL="0" indent="0">
              <a:buNone/>
            </a:pPr>
            <a:endParaRPr lang="nl-NL" sz="2000" b="1" dirty="0"/>
          </a:p>
          <a:p>
            <a:pPr marL="0" indent="0">
              <a:buNone/>
            </a:pPr>
            <a:r>
              <a:rPr lang="nl-NL" sz="2000" b="1" dirty="0"/>
              <a:t>Tip:</a:t>
            </a:r>
          </a:p>
          <a:p>
            <a:pPr marL="0" indent="0">
              <a:buNone/>
            </a:pPr>
            <a:r>
              <a:rPr lang="nl-NL" sz="2000" dirty="0"/>
              <a:t>Organiseer een lezing of workshop over marketing, bijvoorbeeld door een student van de opleiding Marketing, Commercie of E-commercemanager, door iemand van een stagebedrijf of door een collega-docent.</a:t>
            </a:r>
          </a:p>
        </p:txBody>
      </p:sp>
      <p:pic>
        <p:nvPicPr>
          <p:cNvPr id="4" name="Afbeelding 3">
            <a:extLst>
              <a:ext uri="{FF2B5EF4-FFF2-40B4-BE49-F238E27FC236}">
                <a16:creationId xmlns:a16="http://schemas.microsoft.com/office/drawing/2014/main" id="{4995C134-3010-409F-A2DC-BAAEC2AA04AA}"/>
              </a:ext>
            </a:extLst>
          </p:cNvPr>
          <p:cNvPicPr>
            <a:picLocks noChangeAspect="1"/>
          </p:cNvPicPr>
          <p:nvPr/>
        </p:nvPicPr>
        <p:blipFill>
          <a:blip r:embed="rId2"/>
          <a:stretch>
            <a:fillRect/>
          </a:stretch>
        </p:blipFill>
        <p:spPr>
          <a:xfrm>
            <a:off x="609599" y="1350629"/>
            <a:ext cx="3209665" cy="3697621"/>
          </a:xfrm>
          <a:prstGeom prst="rect">
            <a:avLst/>
          </a:prstGeom>
        </p:spPr>
      </p:pic>
      <p:sp>
        <p:nvSpPr>
          <p:cNvPr id="3" name="Rechthoek 2">
            <a:extLst>
              <a:ext uri="{FF2B5EF4-FFF2-40B4-BE49-F238E27FC236}">
                <a16:creationId xmlns:a16="http://schemas.microsoft.com/office/drawing/2014/main" id="{B846A6AB-8CF8-3B15-7ED5-1A8B51F22075}"/>
              </a:ext>
            </a:extLst>
          </p:cNvPr>
          <p:cNvSpPr/>
          <p:nvPr/>
        </p:nvSpPr>
        <p:spPr>
          <a:xfrm>
            <a:off x="1995055" y="2902527"/>
            <a:ext cx="471054" cy="138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32797914-1E38-ECB8-FE10-ABED8A909A31}"/>
              </a:ext>
            </a:extLst>
          </p:cNvPr>
          <p:cNvSpPr/>
          <p:nvPr/>
        </p:nvSpPr>
        <p:spPr>
          <a:xfrm>
            <a:off x="1995055" y="4779818"/>
            <a:ext cx="415636" cy="138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4F873EC4-2D11-1620-38E6-DA45E3079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9499" y="2893104"/>
            <a:ext cx="326747" cy="157391"/>
          </a:xfrm>
          <a:prstGeom prst="rect">
            <a:avLst/>
          </a:prstGeom>
        </p:spPr>
      </p:pic>
      <p:pic>
        <p:nvPicPr>
          <p:cNvPr id="9" name="Afbeelding 8">
            <a:extLst>
              <a:ext uri="{FF2B5EF4-FFF2-40B4-BE49-F238E27FC236}">
                <a16:creationId xmlns:a16="http://schemas.microsoft.com/office/drawing/2014/main" id="{1AD92E14-FF70-4AA6-D59D-E9AAF4F05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735" y="4760973"/>
            <a:ext cx="326747" cy="157391"/>
          </a:xfrm>
          <a:prstGeom prst="rect">
            <a:avLst/>
          </a:prstGeom>
        </p:spPr>
      </p:pic>
    </p:spTree>
    <p:extLst>
      <p:ext uri="{BB962C8B-B14F-4D97-AF65-F5344CB8AC3E}">
        <p14:creationId xmlns:p14="http://schemas.microsoft.com/office/powerpoint/2010/main" val="378160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49"/>
            <a:ext cx="6815667" cy="5946595"/>
          </a:xfrm>
        </p:spPr>
        <p:txBody>
          <a:bodyPr>
            <a:normAutofit/>
          </a:bodyPr>
          <a:lstStyle/>
          <a:p>
            <a:pPr marL="0" indent="0">
              <a:buNone/>
            </a:pPr>
            <a:r>
              <a:rPr lang="nl-NL" sz="3000" dirty="0">
                <a:solidFill>
                  <a:srgbClr val="56355B"/>
                </a:solidFill>
              </a:rPr>
              <a:t>Concurrentieonderzoek</a:t>
            </a:r>
          </a:p>
          <a:p>
            <a:pPr marL="0" indent="0">
              <a:buNone/>
            </a:pPr>
            <a:endParaRPr lang="nl-NL" sz="3000" dirty="0">
              <a:solidFill>
                <a:srgbClr val="D7A900"/>
              </a:solidFill>
            </a:endParaRPr>
          </a:p>
          <a:p>
            <a:pPr marL="0" indent="0">
              <a:buNone/>
            </a:pPr>
            <a:r>
              <a:rPr lang="nl-NL" sz="2000" b="1" dirty="0"/>
              <a:t>Wie zijn de concurrenten van de PE?</a:t>
            </a:r>
          </a:p>
          <a:p>
            <a:pPr marL="0" indent="0">
              <a:buNone/>
            </a:pPr>
            <a:endParaRPr lang="nl-NL" sz="2000" dirty="0"/>
          </a:p>
          <a:p>
            <a:r>
              <a:rPr lang="nl-NL" sz="2000" dirty="0"/>
              <a:t>Gebruik de </a:t>
            </a:r>
            <a:r>
              <a:rPr lang="nl-NL" sz="2000" i="1" dirty="0"/>
              <a:t>(Internationale) Bedrijvengids </a:t>
            </a:r>
            <a:r>
              <a:rPr lang="nl-NL" sz="2000" dirty="0"/>
              <a:t>om te kijken of er meer PE’s zijn die leveren wat jouw PE (misschien) gaat leveren.</a:t>
            </a:r>
          </a:p>
          <a:p>
            <a:pPr lvl="1"/>
            <a:r>
              <a:rPr lang="nl-NL" sz="1600" dirty="0"/>
              <a:t>Zoek op categorie maar zeker ook op trefwoord.</a:t>
            </a:r>
          </a:p>
          <a:p>
            <a:r>
              <a:rPr lang="nl-NL" sz="2000" dirty="0"/>
              <a:t>Bekijk de websites van een aantal PE’s</a:t>
            </a:r>
          </a:p>
          <a:p>
            <a:r>
              <a:rPr lang="nl-NL" sz="2000" dirty="0"/>
              <a:t>Welke producten leveren ze  precies en welke prijzen worden gehanteerd?</a:t>
            </a:r>
          </a:p>
          <a:p>
            <a:r>
              <a:rPr lang="nl-NL" sz="2000" dirty="0"/>
              <a:t>Wat zijn de Unique </a:t>
            </a:r>
            <a:r>
              <a:rPr lang="nl-NL" sz="2000" dirty="0" err="1"/>
              <a:t>Selling</a:t>
            </a:r>
            <a:r>
              <a:rPr lang="nl-NL" sz="2000" dirty="0"/>
              <a:t> Points van je concurrenten?</a:t>
            </a:r>
          </a:p>
          <a:p>
            <a:r>
              <a:rPr lang="nl-NL" sz="2000" dirty="0"/>
              <a:t>Wat kunnen jullie aan toegevoegde waarde bieden waardoor klanten juist bij jullie gaan kopen?</a:t>
            </a:r>
          </a:p>
          <a:p>
            <a:r>
              <a:rPr lang="nl-NL" sz="2000" dirty="0"/>
              <a:t>…</a:t>
            </a:r>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0162" y="5466512"/>
            <a:ext cx="549455" cy="549455"/>
          </a:xfrm>
          <a:prstGeom prst="rect">
            <a:avLst/>
          </a:prstGeom>
          <a:ln w="38100">
            <a:solidFill>
              <a:srgbClr val="56355B"/>
            </a:solidFill>
          </a:ln>
        </p:spPr>
      </p:pic>
      <p:sp>
        <p:nvSpPr>
          <p:cNvPr id="10" name="Titel 1"/>
          <p:cNvSpPr>
            <a:spLocks noGrp="1"/>
          </p:cNvSpPr>
          <p:nvPr>
            <p:ph type="title"/>
          </p:nvPr>
        </p:nvSpPr>
        <p:spPr>
          <a:xfrm>
            <a:off x="609601" y="273050"/>
            <a:ext cx="4011084" cy="1162050"/>
          </a:xfrm>
          <a:solidFill>
            <a:srgbClr val="9DCAB9">
              <a:alpha val="50196"/>
            </a:srgbClr>
          </a:solidFill>
        </p:spPr>
        <p:txBody>
          <a:bodyPr anchor="ctr">
            <a:normAutofit/>
          </a:bodyPr>
          <a:lstStyle/>
          <a:p>
            <a:r>
              <a:rPr lang="nl-NL" sz="2800" dirty="0">
                <a:solidFill>
                  <a:srgbClr val="56355B"/>
                </a:solidFill>
              </a:rPr>
              <a:t>Marktonderzoek</a:t>
            </a:r>
          </a:p>
        </p:txBody>
      </p:sp>
    </p:spTree>
    <p:extLst>
      <p:ext uri="{BB962C8B-B14F-4D97-AF65-F5344CB8AC3E}">
        <p14:creationId xmlns:p14="http://schemas.microsoft.com/office/powerpoint/2010/main" val="1482120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49"/>
            <a:ext cx="6815667" cy="5946595"/>
          </a:xfrm>
        </p:spPr>
        <p:txBody>
          <a:bodyPr>
            <a:normAutofit/>
          </a:bodyPr>
          <a:lstStyle/>
          <a:p>
            <a:pPr marL="0" indent="0">
              <a:buNone/>
            </a:pPr>
            <a:r>
              <a:rPr lang="nl-NL" sz="3000" dirty="0">
                <a:solidFill>
                  <a:srgbClr val="56355B"/>
                </a:solidFill>
              </a:rPr>
              <a:t>Behoeftenonderzoek</a:t>
            </a:r>
          </a:p>
          <a:p>
            <a:pPr marL="0" indent="0">
              <a:buNone/>
            </a:pPr>
            <a:endParaRPr lang="nl-NL" sz="3000" dirty="0">
              <a:solidFill>
                <a:srgbClr val="D7A900"/>
              </a:solidFill>
            </a:endParaRPr>
          </a:p>
          <a:p>
            <a:pPr marL="0" indent="0">
              <a:buNone/>
            </a:pPr>
            <a:r>
              <a:rPr lang="nl-NL" sz="2000" b="1" dirty="0"/>
              <a:t>Welke behoeften kan jouw PE vervullen?</a:t>
            </a:r>
          </a:p>
          <a:p>
            <a:pPr marL="0" indent="0">
              <a:buNone/>
            </a:pPr>
            <a:endParaRPr lang="nl-NL" sz="2000" dirty="0"/>
          </a:p>
          <a:p>
            <a:r>
              <a:rPr lang="nl-NL" sz="2000" dirty="0"/>
              <a:t>Neem contact op met een aantal PE’s en vraag waar ze behoefte aan hebben</a:t>
            </a:r>
          </a:p>
          <a:p>
            <a:r>
              <a:rPr lang="nl-NL" sz="2000" dirty="0"/>
              <a:t>Stel een vragenformulier op in Google Forms en stuur dat naar alle Nederlandse PE’s</a:t>
            </a:r>
          </a:p>
          <a:p>
            <a:r>
              <a:rPr lang="nl-NL" sz="2000" dirty="0"/>
              <a:t>Doe datzelfde in het Engels en/of andere talen voor buitenlandse PE’s</a:t>
            </a:r>
          </a:p>
          <a:p>
            <a:r>
              <a:rPr lang="nl-NL" sz="2000" dirty="0"/>
              <a:t>….</a:t>
            </a:r>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2103" y="5097396"/>
            <a:ext cx="549455" cy="549455"/>
          </a:xfrm>
          <a:prstGeom prst="rect">
            <a:avLst/>
          </a:prstGeom>
          <a:ln w="38100">
            <a:solidFill>
              <a:srgbClr val="56355B"/>
            </a:solidFill>
          </a:ln>
        </p:spPr>
      </p:pic>
      <p:sp>
        <p:nvSpPr>
          <p:cNvPr id="10" name="Titel 1"/>
          <p:cNvSpPr>
            <a:spLocks noGrp="1"/>
          </p:cNvSpPr>
          <p:nvPr>
            <p:ph type="title"/>
          </p:nvPr>
        </p:nvSpPr>
        <p:spPr>
          <a:xfrm>
            <a:off x="609601" y="273050"/>
            <a:ext cx="4011084" cy="1162050"/>
          </a:xfrm>
          <a:solidFill>
            <a:srgbClr val="9DCAB9">
              <a:alpha val="50196"/>
            </a:srgbClr>
          </a:solidFill>
        </p:spPr>
        <p:txBody>
          <a:bodyPr anchor="ctr">
            <a:normAutofit/>
          </a:bodyPr>
          <a:lstStyle/>
          <a:p>
            <a:r>
              <a:rPr lang="nl-NL" sz="2800" dirty="0">
                <a:solidFill>
                  <a:srgbClr val="56355B"/>
                </a:solidFill>
              </a:rPr>
              <a:t>Marktonderzoek</a:t>
            </a:r>
          </a:p>
        </p:txBody>
      </p:sp>
    </p:spTree>
    <p:extLst>
      <p:ext uri="{BB962C8B-B14F-4D97-AF65-F5344CB8AC3E}">
        <p14:creationId xmlns:p14="http://schemas.microsoft.com/office/powerpoint/2010/main" val="3269668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DCAB9">
              <a:alpha val="50196"/>
            </a:srgbClr>
          </a:solidFill>
        </p:spPr>
        <p:txBody>
          <a:bodyPr>
            <a:normAutofit fontScale="90000"/>
          </a:bodyPr>
          <a:lstStyle/>
          <a:p>
            <a:r>
              <a:rPr lang="nl-NL" dirty="0">
                <a:solidFill>
                  <a:srgbClr val="56355B"/>
                </a:solidFill>
              </a:rPr>
              <a:t>Productontwikkeling en verkoopanalyse</a:t>
            </a:r>
          </a:p>
        </p:txBody>
      </p:sp>
      <p:sp>
        <p:nvSpPr>
          <p:cNvPr id="8" name="Tijdelijke aanduiding voor inhoud 6">
            <a:extLst>
              <a:ext uri="{FF2B5EF4-FFF2-40B4-BE49-F238E27FC236}">
                <a16:creationId xmlns:a16="http://schemas.microsoft.com/office/drawing/2014/main" id="{9E86018E-39F9-49AD-B48D-B9E0898E2C20}"/>
              </a:ext>
            </a:extLst>
          </p:cNvPr>
          <p:cNvSpPr txBox="1">
            <a:spLocks/>
          </p:cNvSpPr>
          <p:nvPr/>
        </p:nvSpPr>
        <p:spPr>
          <a:xfrm>
            <a:off x="4219663" y="1350629"/>
            <a:ext cx="7813938" cy="53976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b="1" dirty="0"/>
              <a:t>Productontwikkeling</a:t>
            </a:r>
          </a:p>
          <a:p>
            <a:pPr marL="0" indent="0">
              <a:buNone/>
            </a:pPr>
            <a:endParaRPr lang="nl-NL" sz="2000" b="1" dirty="0"/>
          </a:p>
          <a:p>
            <a:pPr marL="0" indent="0">
              <a:buNone/>
            </a:pPr>
            <a:r>
              <a:rPr lang="nl-NL" sz="2000" b="1" dirty="0"/>
              <a:t>Verkoopanalyse</a:t>
            </a:r>
          </a:p>
          <a:p>
            <a:pPr marL="0" indent="0">
              <a:buNone/>
            </a:pPr>
            <a:endParaRPr lang="nl-NL" sz="2000" b="1" dirty="0"/>
          </a:p>
          <a:p>
            <a:pPr marL="0" indent="0">
              <a:buNone/>
            </a:pPr>
            <a:r>
              <a:rPr lang="nl-NL" sz="2000" b="1" dirty="0"/>
              <a:t>Tip:</a:t>
            </a:r>
          </a:p>
          <a:p>
            <a:pPr marL="0" indent="0">
              <a:buNone/>
            </a:pPr>
            <a:r>
              <a:rPr lang="nl-NL" sz="2000" dirty="0"/>
              <a:t>Organiseer een lezing of workshop over marketing, bijvoorbeeld door een student van de opleiding Marketing, Commercie of E-commercemanager, door iemand van een stagebedrijf of door een collega-docent.</a:t>
            </a:r>
          </a:p>
        </p:txBody>
      </p:sp>
      <p:pic>
        <p:nvPicPr>
          <p:cNvPr id="5" name="Afbeelding 4">
            <a:extLst>
              <a:ext uri="{FF2B5EF4-FFF2-40B4-BE49-F238E27FC236}">
                <a16:creationId xmlns:a16="http://schemas.microsoft.com/office/drawing/2014/main" id="{551CD83C-E4B2-4796-9A66-0AF370533FD8}"/>
              </a:ext>
            </a:extLst>
          </p:cNvPr>
          <p:cNvPicPr>
            <a:picLocks noChangeAspect="1"/>
          </p:cNvPicPr>
          <p:nvPr/>
        </p:nvPicPr>
        <p:blipFill>
          <a:blip r:embed="rId2"/>
          <a:stretch>
            <a:fillRect/>
          </a:stretch>
        </p:blipFill>
        <p:spPr>
          <a:xfrm>
            <a:off x="609599" y="1350629"/>
            <a:ext cx="3152069" cy="3726196"/>
          </a:xfrm>
          <a:prstGeom prst="rect">
            <a:avLst/>
          </a:prstGeom>
        </p:spPr>
      </p:pic>
      <p:sp>
        <p:nvSpPr>
          <p:cNvPr id="3" name="Rechthoek 2">
            <a:extLst>
              <a:ext uri="{FF2B5EF4-FFF2-40B4-BE49-F238E27FC236}">
                <a16:creationId xmlns:a16="http://schemas.microsoft.com/office/drawing/2014/main" id="{B236A0CD-24B4-C2C8-0D64-D2FC1ABB8044}"/>
              </a:ext>
            </a:extLst>
          </p:cNvPr>
          <p:cNvSpPr/>
          <p:nvPr/>
        </p:nvSpPr>
        <p:spPr>
          <a:xfrm>
            <a:off x="1898073" y="2957945"/>
            <a:ext cx="471054" cy="110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DF8702DB-D50D-E81A-E63F-B760D576AC07}"/>
              </a:ext>
            </a:extLst>
          </p:cNvPr>
          <p:cNvSpPr/>
          <p:nvPr/>
        </p:nvSpPr>
        <p:spPr>
          <a:xfrm>
            <a:off x="1898073" y="4904509"/>
            <a:ext cx="471054" cy="1108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 name="Afbeelding 6">
            <a:extLst>
              <a:ext uri="{FF2B5EF4-FFF2-40B4-BE49-F238E27FC236}">
                <a16:creationId xmlns:a16="http://schemas.microsoft.com/office/drawing/2014/main" id="{B6E51526-87D5-33A0-F634-20866D45CB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427" y="2919292"/>
            <a:ext cx="310346" cy="149490"/>
          </a:xfrm>
          <a:prstGeom prst="rect">
            <a:avLst/>
          </a:prstGeom>
        </p:spPr>
      </p:pic>
      <p:pic>
        <p:nvPicPr>
          <p:cNvPr id="9" name="Afbeelding 8">
            <a:extLst>
              <a:ext uri="{FF2B5EF4-FFF2-40B4-BE49-F238E27FC236}">
                <a16:creationId xmlns:a16="http://schemas.microsoft.com/office/drawing/2014/main" id="{C936520D-78AF-AA43-92D7-392834FCC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8427" y="4865856"/>
            <a:ext cx="310346" cy="149490"/>
          </a:xfrm>
          <a:prstGeom prst="rect">
            <a:avLst/>
          </a:prstGeom>
        </p:spPr>
      </p:pic>
    </p:spTree>
    <p:extLst>
      <p:ext uri="{BB962C8B-B14F-4D97-AF65-F5344CB8AC3E}">
        <p14:creationId xmlns:p14="http://schemas.microsoft.com/office/powerpoint/2010/main" val="32401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49"/>
            <a:ext cx="6815667" cy="5946595"/>
          </a:xfrm>
        </p:spPr>
        <p:txBody>
          <a:bodyPr>
            <a:normAutofit/>
          </a:bodyPr>
          <a:lstStyle/>
          <a:p>
            <a:pPr marL="0" indent="0">
              <a:buNone/>
            </a:pPr>
            <a:r>
              <a:rPr lang="nl-NL" sz="3000" dirty="0">
                <a:solidFill>
                  <a:srgbClr val="56355B"/>
                </a:solidFill>
              </a:rPr>
              <a:t>Productassortiment opstellen</a:t>
            </a:r>
          </a:p>
          <a:p>
            <a:pPr marL="0" indent="0">
              <a:buNone/>
            </a:pPr>
            <a:endParaRPr lang="nl-NL" sz="3000" dirty="0">
              <a:solidFill>
                <a:srgbClr val="D7A900"/>
              </a:solidFill>
            </a:endParaRPr>
          </a:p>
          <a:p>
            <a:r>
              <a:rPr lang="nl-NL" sz="2000" dirty="0"/>
              <a:t>Analyseer de uitkomsten van je concurrentieonderzoek en je behoeftenonderzoek en gebruik ze om een goed doordacht </a:t>
            </a:r>
            <a:r>
              <a:rPr lang="nl-NL" sz="2000" b="1" dirty="0"/>
              <a:t>productassortiment</a:t>
            </a:r>
            <a:r>
              <a:rPr lang="nl-NL" sz="2000" dirty="0"/>
              <a:t> te formuleren.</a:t>
            </a:r>
          </a:p>
          <a:p>
            <a:endParaRPr lang="nl-NL" sz="2000" dirty="0"/>
          </a:p>
          <a:p>
            <a:r>
              <a:rPr lang="nl-NL" sz="2000" dirty="0"/>
              <a:t>Gebruik hiervoor eventueel de </a:t>
            </a:r>
            <a:r>
              <a:rPr lang="nl-NL" sz="2000" b="1" dirty="0"/>
              <a:t>marketing mix </a:t>
            </a:r>
            <a:r>
              <a:rPr lang="nl-NL" sz="2000" dirty="0"/>
              <a:t>(op internet vind je hier heel veel over).</a:t>
            </a:r>
          </a:p>
          <a:p>
            <a:endParaRPr lang="nl-NL" sz="2000" dirty="0"/>
          </a:p>
          <a:p>
            <a:r>
              <a:rPr lang="nl-NL" sz="2000" dirty="0"/>
              <a:t>Denk goed na over je </a:t>
            </a:r>
            <a:r>
              <a:rPr lang="nl-NL" sz="2000" b="1" dirty="0"/>
              <a:t>prijsstelling</a:t>
            </a:r>
            <a:r>
              <a:rPr lang="nl-NL" sz="2000" dirty="0"/>
              <a:t>.</a:t>
            </a:r>
          </a:p>
          <a:p>
            <a:endParaRPr lang="nl-NL" sz="2000" dirty="0"/>
          </a:p>
          <a:p>
            <a:r>
              <a:rPr lang="nl-NL" sz="2000" dirty="0"/>
              <a:t>Zoek speciale periodes waarin je </a:t>
            </a:r>
            <a:r>
              <a:rPr lang="nl-NL" sz="2000" b="1" dirty="0"/>
              <a:t>acties</a:t>
            </a:r>
            <a:r>
              <a:rPr lang="nl-NL" sz="2000" dirty="0"/>
              <a:t> kunt voeren. Bijvoorbeeld rondom feestdagen. Je kunt acties gebruiken om je PE en je producten te promoten. Je kunt speciale prijzen aanmaken voor acties (zie </a:t>
            </a:r>
            <a:r>
              <a:rPr lang="nl-NL" sz="2000" dirty="0" err="1"/>
              <a:t>BuyButtons</a:t>
            </a:r>
            <a:r>
              <a:rPr lang="nl-NL" sz="2000" dirty="0"/>
              <a:t> menu/Promotiecodes) maar dat hoeft natuurlijk niet per se.</a:t>
            </a:r>
          </a:p>
        </p:txBody>
      </p:sp>
      <p:sp>
        <p:nvSpPr>
          <p:cNvPr id="4" name="Tijdelijke aanduiding voor tekst 3"/>
          <p:cNvSpPr>
            <a:spLocks noGrp="1"/>
          </p:cNvSpPr>
          <p:nvPr>
            <p:ph type="body" sz="half" idx="2"/>
          </p:nvPr>
        </p:nvSpPr>
        <p:spPr/>
        <p:txBody>
          <a:bodyPr>
            <a:normAutofit/>
          </a:bodyPr>
          <a:lstStyle/>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8724" y="363628"/>
            <a:ext cx="549455" cy="549455"/>
          </a:xfrm>
          <a:prstGeom prst="rect">
            <a:avLst/>
          </a:prstGeom>
          <a:ln w="38100">
            <a:solidFill>
              <a:srgbClr val="56355B"/>
            </a:solidFill>
          </a:ln>
        </p:spPr>
      </p:pic>
      <p:sp>
        <p:nvSpPr>
          <p:cNvPr id="10" name="Titel 1"/>
          <p:cNvSpPr>
            <a:spLocks noGrp="1"/>
          </p:cNvSpPr>
          <p:nvPr>
            <p:ph type="title"/>
          </p:nvPr>
        </p:nvSpPr>
        <p:spPr>
          <a:xfrm>
            <a:off x="609601" y="273050"/>
            <a:ext cx="4011084" cy="1162050"/>
          </a:xfrm>
          <a:solidFill>
            <a:srgbClr val="9DCAB9">
              <a:alpha val="50196"/>
            </a:srgbClr>
          </a:solidFill>
        </p:spPr>
        <p:txBody>
          <a:bodyPr anchor="ctr">
            <a:normAutofit/>
          </a:bodyPr>
          <a:lstStyle/>
          <a:p>
            <a:r>
              <a:rPr lang="nl-NL" sz="2800" dirty="0">
                <a:solidFill>
                  <a:srgbClr val="56355B"/>
                </a:solidFill>
              </a:rPr>
              <a:t>Productontwikkeling</a:t>
            </a:r>
          </a:p>
        </p:txBody>
      </p:sp>
      <p:sp>
        <p:nvSpPr>
          <p:cNvPr id="6" name="Rechthoek 5">
            <a:extLst>
              <a:ext uri="{FF2B5EF4-FFF2-40B4-BE49-F238E27FC236}">
                <a16:creationId xmlns:a16="http://schemas.microsoft.com/office/drawing/2014/main" id="{3E31BFE1-8467-447A-8034-BB9F3EC35222}"/>
              </a:ext>
            </a:extLst>
          </p:cNvPr>
          <p:cNvSpPr/>
          <p:nvPr/>
        </p:nvSpPr>
        <p:spPr>
          <a:xfrm>
            <a:off x="368955" y="4538445"/>
            <a:ext cx="3350186" cy="1681200"/>
          </a:xfrm>
          <a:prstGeom prst="rect">
            <a:avLst/>
          </a:prstGeom>
          <a:solidFill>
            <a:srgbClr val="9DCAB9"/>
          </a:solidFill>
          <a:ln>
            <a:solidFill>
              <a:srgbClr val="56355B"/>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r>
              <a:rPr lang="nl-NL" sz="1400" dirty="0">
                <a:solidFill>
                  <a:schemeClr val="tx1"/>
                </a:solidFill>
              </a:rPr>
              <a:t>Tip:</a:t>
            </a:r>
          </a:p>
          <a:p>
            <a:r>
              <a:rPr lang="nl-NL" sz="1400" dirty="0">
                <a:solidFill>
                  <a:schemeClr val="tx1"/>
                </a:solidFill>
              </a:rPr>
              <a:t>Internationale picknick-dag, Apfelstrudeldag, Dag van de thuiswerker…</a:t>
            </a:r>
          </a:p>
          <a:p>
            <a:endParaRPr lang="nl-NL" sz="1400" dirty="0">
              <a:solidFill>
                <a:schemeClr val="tx1"/>
              </a:solidFill>
            </a:endParaRPr>
          </a:p>
          <a:p>
            <a:r>
              <a:rPr lang="nl-NL" sz="1400" dirty="0">
                <a:solidFill>
                  <a:schemeClr val="tx1"/>
                </a:solidFill>
              </a:rPr>
              <a:t>Kijk op deze </a:t>
            </a:r>
            <a:r>
              <a:rPr lang="nl-NL" sz="1400" dirty="0">
                <a:solidFill>
                  <a:schemeClr val="tx1"/>
                </a:solidFill>
                <a:hlinkClick r:id="rId3"/>
              </a:rPr>
              <a:t>website</a:t>
            </a:r>
            <a:r>
              <a:rPr lang="nl-NL" sz="1400" dirty="0">
                <a:solidFill>
                  <a:schemeClr val="tx1"/>
                </a:solidFill>
              </a:rPr>
              <a:t> om te zien welke ‘dag van …’ er het hele jaar door zijn en bedenk er een passende actie bij.</a:t>
            </a:r>
          </a:p>
        </p:txBody>
      </p:sp>
    </p:spTree>
    <p:extLst>
      <p:ext uri="{BB962C8B-B14F-4D97-AF65-F5344CB8AC3E}">
        <p14:creationId xmlns:p14="http://schemas.microsoft.com/office/powerpoint/2010/main" val="3332737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49"/>
            <a:ext cx="6815667" cy="5946595"/>
          </a:xfrm>
        </p:spPr>
        <p:txBody>
          <a:bodyPr>
            <a:normAutofit lnSpcReduction="10000"/>
          </a:bodyPr>
          <a:lstStyle/>
          <a:p>
            <a:pPr marL="0" indent="0">
              <a:buNone/>
            </a:pPr>
            <a:r>
              <a:rPr lang="nl-NL" sz="3000" dirty="0">
                <a:solidFill>
                  <a:srgbClr val="56355B"/>
                </a:solidFill>
              </a:rPr>
              <a:t>Wat verkoopt wel en wat niet?</a:t>
            </a:r>
          </a:p>
          <a:p>
            <a:pPr marL="0" indent="0">
              <a:buNone/>
            </a:pPr>
            <a:r>
              <a:rPr lang="nl-NL" sz="3000" dirty="0">
                <a:solidFill>
                  <a:srgbClr val="56355B"/>
                </a:solidFill>
              </a:rPr>
              <a:t>Wie koopt veel en wie koopt weinig?</a:t>
            </a:r>
          </a:p>
          <a:p>
            <a:pPr marL="0" indent="0">
              <a:buNone/>
            </a:pPr>
            <a:endParaRPr lang="nl-NL" sz="3000" dirty="0">
              <a:solidFill>
                <a:srgbClr val="D7A900"/>
              </a:solidFill>
            </a:endParaRPr>
          </a:p>
          <a:p>
            <a:pPr marL="0" indent="0">
              <a:buNone/>
            </a:pPr>
            <a:r>
              <a:rPr lang="nl-NL" sz="2000" dirty="0"/>
              <a:t>Maak regelmatig een </a:t>
            </a:r>
            <a:r>
              <a:rPr lang="nl-NL" sz="2000" b="1" dirty="0"/>
              <a:t>overzicht</a:t>
            </a:r>
            <a:r>
              <a:rPr lang="nl-NL" sz="2000" dirty="0"/>
              <a:t> van de verkochte hoeveelheden per artikelen en analyseer dat: </a:t>
            </a:r>
          </a:p>
          <a:p>
            <a:r>
              <a:rPr lang="nl-NL" sz="1800" dirty="0"/>
              <a:t>Wat zijn je hardlopers?</a:t>
            </a:r>
          </a:p>
          <a:p>
            <a:pPr lvl="1"/>
            <a:r>
              <a:rPr lang="nl-NL" sz="1400" dirty="0"/>
              <a:t>Hoe komt het dat dit product zo populair is?</a:t>
            </a:r>
          </a:p>
          <a:p>
            <a:pPr lvl="1"/>
            <a:r>
              <a:rPr lang="nl-NL" sz="1400" dirty="0"/>
              <a:t>Zou het dat ook nog zijn als je de prijs ervan verhoogt?</a:t>
            </a:r>
          </a:p>
          <a:p>
            <a:r>
              <a:rPr lang="nl-NL" sz="1800" dirty="0"/>
              <a:t>Welke artikelen verkopen niet of nauwelijks?</a:t>
            </a:r>
          </a:p>
          <a:p>
            <a:pPr lvl="1"/>
            <a:r>
              <a:rPr lang="nl-NL" sz="1400" dirty="0"/>
              <a:t>Probeer te achterhalen waar dat aan ligt, bv door gesprekken of enquêtes met klanten en door het te bespreken in het werkoverleg van je PE.</a:t>
            </a:r>
          </a:p>
          <a:p>
            <a:pPr lvl="1"/>
            <a:r>
              <a:rPr lang="nl-NL" sz="1400" dirty="0"/>
              <a:t>Pas je assortiment, je prijsstelling en/of je marketing hierop aan en kijk of je verschil merkt</a:t>
            </a:r>
          </a:p>
          <a:p>
            <a:endParaRPr lang="nl-NL" sz="1400" dirty="0"/>
          </a:p>
          <a:p>
            <a:pPr marL="0" indent="0">
              <a:buNone/>
            </a:pPr>
            <a:r>
              <a:rPr lang="nl-NL" sz="2000" dirty="0"/>
              <a:t>Maak regelmatig een overzicht van je </a:t>
            </a:r>
            <a:r>
              <a:rPr lang="nl-NL" sz="2000" b="1" dirty="0"/>
              <a:t>klanten</a:t>
            </a:r>
            <a:r>
              <a:rPr lang="nl-NL" sz="2000" dirty="0"/>
              <a:t>: wie kopen vaak en veel bij jouw PE en wie zelden? Bespreek in het werkoverleg of je daar iets mee kunt en maak voorstellen om je klantentrouw te vergroten.</a:t>
            </a:r>
          </a:p>
        </p:txBody>
      </p:sp>
      <p:sp>
        <p:nvSpPr>
          <p:cNvPr id="4" name="Tijdelijke aanduiding voor tekst 3"/>
          <p:cNvSpPr>
            <a:spLocks noGrp="1"/>
          </p:cNvSpPr>
          <p:nvPr>
            <p:ph type="body" sz="half" idx="2"/>
          </p:nvPr>
        </p:nvSpPr>
        <p:spPr/>
        <p:txBody>
          <a:bodyPr>
            <a:normAutofit/>
          </a:bodyPr>
          <a:lstStyle/>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6779" y="5851436"/>
            <a:ext cx="549455" cy="549455"/>
          </a:xfrm>
          <a:prstGeom prst="rect">
            <a:avLst/>
          </a:prstGeom>
          <a:ln w="38100">
            <a:solidFill>
              <a:srgbClr val="56355B"/>
            </a:solidFill>
          </a:ln>
        </p:spPr>
      </p:pic>
      <p:sp>
        <p:nvSpPr>
          <p:cNvPr id="10" name="Titel 1"/>
          <p:cNvSpPr>
            <a:spLocks noGrp="1"/>
          </p:cNvSpPr>
          <p:nvPr>
            <p:ph type="title"/>
          </p:nvPr>
        </p:nvSpPr>
        <p:spPr>
          <a:xfrm>
            <a:off x="609601" y="273050"/>
            <a:ext cx="4011084" cy="1162050"/>
          </a:xfrm>
          <a:solidFill>
            <a:srgbClr val="9DCAB9">
              <a:alpha val="50196"/>
            </a:srgbClr>
          </a:solidFill>
        </p:spPr>
        <p:txBody>
          <a:bodyPr anchor="ctr">
            <a:normAutofit/>
          </a:bodyPr>
          <a:lstStyle/>
          <a:p>
            <a:r>
              <a:rPr lang="nl-NL" sz="2800" dirty="0">
                <a:solidFill>
                  <a:srgbClr val="56355B"/>
                </a:solidFill>
              </a:rPr>
              <a:t>Verkoopanalyse</a:t>
            </a:r>
          </a:p>
        </p:txBody>
      </p:sp>
      <p:sp>
        <p:nvSpPr>
          <p:cNvPr id="8" name="Rechthoek 7">
            <a:extLst>
              <a:ext uri="{FF2B5EF4-FFF2-40B4-BE49-F238E27FC236}">
                <a16:creationId xmlns:a16="http://schemas.microsoft.com/office/drawing/2014/main" id="{DE3D88AC-5359-45FC-9EF5-E5576D021B69}"/>
              </a:ext>
            </a:extLst>
          </p:cNvPr>
          <p:cNvSpPr/>
          <p:nvPr/>
        </p:nvSpPr>
        <p:spPr>
          <a:xfrm>
            <a:off x="368955" y="4538444"/>
            <a:ext cx="3350186" cy="2046505"/>
          </a:xfrm>
          <a:prstGeom prst="rect">
            <a:avLst/>
          </a:prstGeom>
          <a:solidFill>
            <a:srgbClr val="9DCAB9"/>
          </a:solidFill>
          <a:ln>
            <a:solidFill>
              <a:srgbClr val="56355B"/>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r>
              <a:rPr lang="nl-NL" sz="1400" dirty="0">
                <a:solidFill>
                  <a:schemeClr val="tx1"/>
                </a:solidFill>
              </a:rPr>
              <a:t>Tip:</a:t>
            </a:r>
          </a:p>
          <a:p>
            <a:r>
              <a:rPr lang="nl-NL" sz="1400" dirty="0">
                <a:solidFill>
                  <a:schemeClr val="tx1"/>
                </a:solidFill>
              </a:rPr>
              <a:t>Op internet vind je heel veel informatie over redenen waarom je producten wel of niet verkopen.</a:t>
            </a:r>
          </a:p>
          <a:p>
            <a:r>
              <a:rPr lang="nl-NL" sz="1400" dirty="0">
                <a:solidFill>
                  <a:schemeClr val="tx1"/>
                </a:solidFill>
              </a:rPr>
              <a:t>Kijk eens op de website van </a:t>
            </a:r>
            <a:r>
              <a:rPr lang="nl-NL" sz="1400" dirty="0">
                <a:solidFill>
                  <a:schemeClr val="tx1"/>
                </a:solidFill>
                <a:hlinkClick r:id="rId3"/>
              </a:rPr>
              <a:t>MKB-servicedesk</a:t>
            </a:r>
            <a:r>
              <a:rPr lang="nl-NL" sz="1400" dirty="0">
                <a:solidFill>
                  <a:schemeClr val="tx1"/>
                </a:solidFill>
              </a:rPr>
              <a:t>.</a:t>
            </a:r>
          </a:p>
          <a:p>
            <a:r>
              <a:rPr lang="nl-NL" sz="1400" dirty="0">
                <a:solidFill>
                  <a:schemeClr val="tx1"/>
                </a:solidFill>
              </a:rPr>
              <a:t>Of google eens op </a:t>
            </a:r>
            <a:r>
              <a:rPr lang="nl-NL" sz="1400" i="1" dirty="0">
                <a:solidFill>
                  <a:schemeClr val="tx1"/>
                </a:solidFill>
              </a:rPr>
              <a:t>marketingmix</a:t>
            </a:r>
            <a:r>
              <a:rPr lang="nl-NL" sz="1400" dirty="0">
                <a:solidFill>
                  <a:schemeClr val="tx1"/>
                </a:solidFill>
              </a:rPr>
              <a:t> / </a:t>
            </a:r>
            <a:r>
              <a:rPr lang="nl-NL" sz="1400" i="1" dirty="0">
                <a:solidFill>
                  <a:schemeClr val="tx1"/>
                </a:solidFill>
              </a:rPr>
              <a:t>klantentrouw</a:t>
            </a:r>
            <a:r>
              <a:rPr lang="nl-NL" sz="1400" dirty="0">
                <a:solidFill>
                  <a:schemeClr val="tx1"/>
                </a:solidFill>
              </a:rPr>
              <a:t> / </a:t>
            </a:r>
            <a:r>
              <a:rPr lang="nl-NL" sz="1400" i="1" dirty="0">
                <a:solidFill>
                  <a:schemeClr val="tx1"/>
                </a:solidFill>
              </a:rPr>
              <a:t>omzet vergroten</a:t>
            </a:r>
            <a:r>
              <a:rPr lang="nl-NL" sz="1400" dirty="0">
                <a:solidFill>
                  <a:schemeClr val="tx1"/>
                </a:solidFill>
              </a:rPr>
              <a:t> </a:t>
            </a:r>
            <a:r>
              <a:rPr lang="nl-NL" sz="1400" i="1" dirty="0">
                <a:solidFill>
                  <a:schemeClr val="tx1"/>
                </a:solidFill>
              </a:rPr>
              <a:t>/ </a:t>
            </a:r>
            <a:r>
              <a:rPr lang="nl-NL" sz="1400" i="1" dirty="0" err="1">
                <a:solidFill>
                  <a:schemeClr val="tx1"/>
                </a:solidFill>
              </a:rPr>
              <a:t>bcg</a:t>
            </a:r>
            <a:r>
              <a:rPr lang="nl-NL" sz="1400" i="1" dirty="0">
                <a:solidFill>
                  <a:schemeClr val="tx1"/>
                </a:solidFill>
              </a:rPr>
              <a:t>-matrix </a:t>
            </a:r>
            <a:r>
              <a:rPr lang="nl-NL" sz="1400" dirty="0">
                <a:solidFill>
                  <a:schemeClr val="tx1"/>
                </a:solidFill>
              </a:rPr>
              <a:t>/ …</a:t>
            </a:r>
          </a:p>
          <a:p>
            <a:endParaRPr lang="nl-NL" sz="1400" dirty="0">
              <a:solidFill>
                <a:schemeClr val="tx1"/>
              </a:solidFill>
            </a:endParaRPr>
          </a:p>
          <a:p>
            <a:endParaRPr lang="nl-NL" sz="1400" dirty="0">
              <a:solidFill>
                <a:schemeClr val="tx1"/>
              </a:solidFill>
            </a:endParaRPr>
          </a:p>
          <a:p>
            <a:endParaRPr lang="nl-NL" sz="1400" dirty="0">
              <a:solidFill>
                <a:schemeClr val="tx1"/>
              </a:solidFill>
            </a:endParaRPr>
          </a:p>
        </p:txBody>
      </p:sp>
    </p:spTree>
    <p:extLst>
      <p:ext uri="{BB962C8B-B14F-4D97-AF65-F5344CB8AC3E}">
        <p14:creationId xmlns:p14="http://schemas.microsoft.com/office/powerpoint/2010/main" val="3539641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49"/>
            <a:ext cx="6815667" cy="5946595"/>
          </a:xfrm>
        </p:spPr>
        <p:txBody>
          <a:bodyPr>
            <a:normAutofit/>
          </a:bodyPr>
          <a:lstStyle/>
          <a:p>
            <a:pPr marL="0" indent="0">
              <a:buNone/>
            </a:pPr>
            <a:r>
              <a:rPr lang="nl-NL" sz="3000" dirty="0">
                <a:solidFill>
                  <a:srgbClr val="56355B"/>
                </a:solidFill>
              </a:rPr>
              <a:t>PROGRAMMA VOOR VANDAAG</a:t>
            </a:r>
          </a:p>
          <a:p>
            <a:pPr marL="0" indent="0">
              <a:buNone/>
            </a:pPr>
            <a:endParaRPr lang="nl-NL" sz="3000" dirty="0">
              <a:solidFill>
                <a:srgbClr val="D7A900"/>
              </a:solidFill>
            </a:endParaRPr>
          </a:p>
          <a:p>
            <a:pPr marL="0" indent="0">
              <a:buNone/>
            </a:pPr>
            <a:r>
              <a:rPr lang="nl-NL" sz="2400" dirty="0"/>
              <a:t>Werk samen met de personen van je afdeling d.m.v. …</a:t>
            </a:r>
          </a:p>
          <a:p>
            <a:pPr marL="0" indent="0">
              <a:buNone/>
            </a:pPr>
            <a:r>
              <a:rPr lang="nl-NL" sz="2400" dirty="0"/>
              <a:t>Je werkzaamheden vind je op/in ….</a:t>
            </a:r>
          </a:p>
          <a:p>
            <a:pPr marL="0" indent="0">
              <a:buNone/>
            </a:pPr>
            <a:endParaRPr lang="nl-NL" sz="2400" dirty="0"/>
          </a:p>
          <a:p>
            <a:pPr marL="0" indent="0">
              <a:buNone/>
            </a:pPr>
            <a:r>
              <a:rPr lang="nl-NL" sz="2400" dirty="0"/>
              <a:t>Hulp nodig? </a:t>
            </a:r>
          </a:p>
          <a:p>
            <a:r>
              <a:rPr lang="nl-NL" sz="2400" dirty="0"/>
              <a:t>vraag je collega om hulp</a:t>
            </a:r>
          </a:p>
          <a:p>
            <a:r>
              <a:rPr lang="nl-NL" sz="2400" dirty="0"/>
              <a:t>gebruik  de chatfunctie van Teams</a:t>
            </a:r>
          </a:p>
          <a:p>
            <a:endParaRPr lang="nl-NL" sz="2400" dirty="0"/>
          </a:p>
          <a:p>
            <a:pPr marL="0" indent="0">
              <a:buNone/>
            </a:pPr>
            <a:r>
              <a:rPr lang="nl-NL" sz="2400" dirty="0"/>
              <a:t>Einde werkdag </a:t>
            </a:r>
            <a:r>
              <a:rPr lang="nl-NL" sz="2400" dirty="0">
                <a:sym typeface="Wingdings" panose="05000000000000000000" pitchFamily="2" charset="2"/>
              </a:rPr>
              <a:t> gezamenlijke afsluiting</a:t>
            </a:r>
            <a:endParaRPr lang="nl-NL" sz="2400" dirty="0"/>
          </a:p>
          <a:p>
            <a:r>
              <a:rPr lang="nl-NL" sz="2400" dirty="0"/>
              <a:t>via:</a:t>
            </a:r>
          </a:p>
          <a:p>
            <a:r>
              <a:rPr lang="nl-NL" sz="2400" dirty="0"/>
              <a:t>tijd: </a:t>
            </a:r>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192" y="1632743"/>
            <a:ext cx="549455" cy="549455"/>
          </a:xfrm>
          <a:prstGeom prst="rect">
            <a:avLst/>
          </a:prstGeom>
          <a:ln w="38100">
            <a:solidFill>
              <a:srgbClr val="56355B"/>
            </a:solidFill>
          </a:ln>
        </p:spPr>
      </p:pic>
      <p:sp>
        <p:nvSpPr>
          <p:cNvPr id="10" name="Titel 1"/>
          <p:cNvSpPr>
            <a:spLocks noGrp="1"/>
          </p:cNvSpPr>
          <p:nvPr>
            <p:ph type="title"/>
          </p:nvPr>
        </p:nvSpPr>
        <p:spPr>
          <a:xfrm>
            <a:off x="609601" y="273050"/>
            <a:ext cx="4011084" cy="1162050"/>
          </a:xfrm>
          <a:solidFill>
            <a:srgbClr val="9DCAB9">
              <a:alpha val="50196"/>
            </a:srgbClr>
          </a:solidFill>
        </p:spPr>
        <p:txBody>
          <a:bodyPr anchor="ctr">
            <a:normAutofit/>
          </a:bodyPr>
          <a:lstStyle/>
          <a:p>
            <a:r>
              <a:rPr lang="nl-NL" sz="2800" dirty="0">
                <a:solidFill>
                  <a:srgbClr val="56355B"/>
                </a:solidFill>
              </a:rPr>
              <a:t>Aan de slag</a:t>
            </a:r>
          </a:p>
        </p:txBody>
      </p:sp>
    </p:spTree>
    <p:extLst>
      <p:ext uri="{BB962C8B-B14F-4D97-AF65-F5344CB8AC3E}">
        <p14:creationId xmlns:p14="http://schemas.microsoft.com/office/powerpoint/2010/main" val="229781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DCAB9">
              <a:alpha val="50196"/>
            </a:srgbClr>
          </a:solidFill>
        </p:spPr>
        <p:txBody>
          <a:bodyPr>
            <a:normAutofit fontScale="90000"/>
          </a:bodyPr>
          <a:lstStyle/>
          <a:p>
            <a:r>
              <a:rPr lang="nl-NL" dirty="0">
                <a:solidFill>
                  <a:srgbClr val="56355B"/>
                </a:solidFill>
              </a:rPr>
              <a:t>INHOUD BLOK 3 – Commercie en Marketing in/van de PE</a:t>
            </a:r>
          </a:p>
        </p:txBody>
      </p:sp>
      <p:sp>
        <p:nvSpPr>
          <p:cNvPr id="10" name="Tijdelijke aanduiding voor inhoud 3">
            <a:extLst>
              <a:ext uri="{FF2B5EF4-FFF2-40B4-BE49-F238E27FC236}">
                <a16:creationId xmlns:a16="http://schemas.microsoft.com/office/drawing/2014/main" id="{2B21AB30-E6C4-4611-8698-9FA607EF3CA5}"/>
              </a:ext>
            </a:extLst>
          </p:cNvPr>
          <p:cNvSpPr txBox="1">
            <a:spLocks/>
          </p:cNvSpPr>
          <p:nvPr/>
        </p:nvSpPr>
        <p:spPr>
          <a:xfrm>
            <a:off x="609601" y="1544882"/>
            <a:ext cx="6896100" cy="4637804"/>
          </a:xfrm>
          <a:prstGeom prst="rect">
            <a:avLst/>
          </a:prstGeom>
          <a:solidFill>
            <a:schemeClr val="bg1">
              <a:lumMod val="95000"/>
            </a:schemeClr>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eriod"/>
            </a:pPr>
            <a:r>
              <a:rPr lang="nl-NL" dirty="0">
                <a:solidFill>
                  <a:srgbClr val="56355B"/>
                </a:solidFill>
                <a:hlinkClick r:id="rId2" action="ppaction://hlinksldjump">
                  <a:extLst>
                    <a:ext uri="{A12FA001-AC4F-418D-AE19-62706E023703}">
                      <ahyp:hlinkClr xmlns:ahyp="http://schemas.microsoft.com/office/drawing/2018/hyperlinkcolor" val="tx"/>
                    </a:ext>
                  </a:extLst>
                </a:hlinkClick>
              </a:rPr>
              <a:t>Info + Voorbereiding BL</a:t>
            </a:r>
            <a:endParaRPr lang="nl-NL" dirty="0">
              <a:solidFill>
                <a:srgbClr val="56355B"/>
              </a:solidFill>
            </a:endParaRPr>
          </a:p>
          <a:p>
            <a:pPr marL="514350" indent="-514350">
              <a:buFont typeface="Arial" panose="020B0604020202020204" pitchFamily="34" charset="0"/>
              <a:buAutoNum type="arabicPeriod"/>
            </a:pPr>
            <a:endParaRPr lang="nl-NL" dirty="0"/>
          </a:p>
          <a:p>
            <a:pPr marL="514350" indent="-514350">
              <a:buFont typeface="Arial" panose="020B0604020202020204" pitchFamily="34" charset="0"/>
              <a:buAutoNum type="arabicPeriod"/>
            </a:pPr>
            <a:endParaRPr lang="nl-NL" dirty="0"/>
          </a:p>
          <a:p>
            <a:pPr marL="514350" indent="-514350">
              <a:buFont typeface="Arial" panose="020B0604020202020204" pitchFamily="34" charset="0"/>
              <a:buAutoNum type="arabicPeriod"/>
            </a:pPr>
            <a:r>
              <a:rPr lang="nl-NL" dirty="0"/>
              <a:t> </a:t>
            </a:r>
          </a:p>
          <a:p>
            <a:pPr marL="0" indent="0">
              <a:buFont typeface="Arial" panose="020B0604020202020204" pitchFamily="34" charset="0"/>
              <a:buNone/>
            </a:pPr>
            <a:endParaRPr lang="nl-NL" dirty="0"/>
          </a:p>
          <a:p>
            <a:pPr marL="0" indent="0">
              <a:buFont typeface="Arial" panose="020B0604020202020204" pitchFamily="34" charset="0"/>
              <a:buNone/>
            </a:pPr>
            <a:endParaRPr lang="nl-NL" dirty="0"/>
          </a:p>
          <a:p>
            <a:pPr marL="0" indent="0">
              <a:buFont typeface="Arial" panose="020B0604020202020204" pitchFamily="34" charset="0"/>
              <a:buNone/>
            </a:pPr>
            <a:endParaRPr lang="nl-NL" dirty="0"/>
          </a:p>
          <a:p>
            <a:pPr marL="0" indent="0">
              <a:buFont typeface="Arial" panose="020B0604020202020204" pitchFamily="34" charset="0"/>
              <a:buNone/>
            </a:pPr>
            <a:endParaRPr lang="nl-NL" dirty="0"/>
          </a:p>
          <a:p>
            <a:pPr marL="0" indent="0">
              <a:buFont typeface="Arial" panose="020B0604020202020204" pitchFamily="34" charset="0"/>
              <a:buNone/>
            </a:pPr>
            <a:endParaRPr lang="nl-NL" dirty="0"/>
          </a:p>
          <a:p>
            <a:pPr marL="0" indent="0">
              <a:buFont typeface="Arial" panose="020B0604020202020204" pitchFamily="34" charset="0"/>
              <a:buNone/>
            </a:pPr>
            <a:r>
              <a:rPr lang="nl-NL" dirty="0"/>
              <a:t> 3. </a:t>
            </a:r>
            <a:r>
              <a:rPr lang="nl-NL" dirty="0">
                <a:solidFill>
                  <a:srgbClr val="56355B"/>
                </a:solidFill>
                <a:hlinkClick r:id="rId3" action="ppaction://hlinksldjump">
                  <a:extLst>
                    <a:ext uri="{A12FA001-AC4F-418D-AE19-62706E023703}">
                      <ahyp:hlinkClr xmlns:ahyp="http://schemas.microsoft.com/office/drawing/2018/hyperlinkcolor" val="tx"/>
                    </a:ext>
                  </a:extLst>
                </a:hlinkClick>
              </a:rPr>
              <a:t>Meer voor de BL</a:t>
            </a:r>
            <a:endParaRPr lang="nl-NL" dirty="0">
              <a:solidFill>
                <a:srgbClr val="56355B"/>
              </a:solidFill>
            </a:endParaRPr>
          </a:p>
          <a:p>
            <a:pPr marL="0" indent="0">
              <a:buFont typeface="Arial" panose="020B0604020202020204" pitchFamily="34" charset="0"/>
              <a:buNone/>
            </a:pPr>
            <a:endParaRPr lang="nl-NL" dirty="0"/>
          </a:p>
          <a:p>
            <a:pPr marL="0" indent="0">
              <a:buFont typeface="Arial" panose="020B0604020202020204" pitchFamily="34" charset="0"/>
              <a:buNone/>
            </a:pPr>
            <a:endParaRPr lang="nl-NL" dirty="0">
              <a:hlinkClick r:id="rId3" action="ppaction://hlinksldjump"/>
            </a:endParaRPr>
          </a:p>
        </p:txBody>
      </p:sp>
      <p:sp>
        <p:nvSpPr>
          <p:cNvPr id="6" name="Tijdelijke aanduiding voor inhoud 3"/>
          <p:cNvSpPr>
            <a:spLocks noGrp="1"/>
          </p:cNvSpPr>
          <p:nvPr>
            <p:ph sz="half" idx="2"/>
          </p:nvPr>
        </p:nvSpPr>
        <p:spPr>
          <a:xfrm>
            <a:off x="609601" y="2273230"/>
            <a:ext cx="6896100" cy="2877609"/>
          </a:xfrm>
          <a:solidFill>
            <a:schemeClr val="bg1"/>
          </a:solidFill>
        </p:spPr>
        <p:txBody>
          <a:bodyPr>
            <a:normAutofit fontScale="92500" lnSpcReduction="20000"/>
          </a:bodyPr>
          <a:lstStyle/>
          <a:p>
            <a:pPr marL="0" indent="0">
              <a:buNone/>
            </a:pPr>
            <a:r>
              <a:rPr lang="nl-NL" dirty="0"/>
              <a:t>2.</a:t>
            </a:r>
            <a:r>
              <a:rPr lang="nl-NL" sz="3700" dirty="0"/>
              <a:t>  </a:t>
            </a:r>
            <a:r>
              <a:rPr lang="nl-NL" dirty="0">
                <a:solidFill>
                  <a:srgbClr val="56355B"/>
                </a:solidFill>
                <a:hlinkClick r:id="rId4" action="ppaction://hlinksldjump">
                  <a:extLst>
                    <a:ext uri="{A12FA001-AC4F-418D-AE19-62706E023703}">
                      <ahyp:hlinkClr xmlns:ahyp="http://schemas.microsoft.com/office/drawing/2018/hyperlinkcolor" val="tx"/>
                    </a:ext>
                  </a:extLst>
                </a:hlinkClick>
              </a:rPr>
              <a:t>Commercie en Marketing</a:t>
            </a:r>
            <a:endParaRPr lang="nl-NL" dirty="0">
              <a:solidFill>
                <a:srgbClr val="56355B"/>
              </a:solidFill>
            </a:endParaRPr>
          </a:p>
          <a:p>
            <a:pPr lvl="1"/>
            <a:r>
              <a:rPr lang="nl-NL" dirty="0">
                <a:solidFill>
                  <a:srgbClr val="56355B"/>
                </a:solidFill>
                <a:hlinkClick r:id="rId5" action="ppaction://hlinksldjump">
                  <a:extLst>
                    <a:ext uri="{A12FA001-AC4F-418D-AE19-62706E023703}">
                      <ahyp:hlinkClr xmlns:ahyp="http://schemas.microsoft.com/office/drawing/2018/hyperlinkcolor" val="tx"/>
                    </a:ext>
                  </a:extLst>
                </a:hlinkClick>
              </a:rPr>
              <a:t>Handige modules van SPL</a:t>
            </a:r>
            <a:endParaRPr lang="nl-NL" dirty="0">
              <a:solidFill>
                <a:srgbClr val="56355B"/>
              </a:solidFill>
            </a:endParaRPr>
          </a:p>
          <a:p>
            <a:pPr lvl="1"/>
            <a:r>
              <a:rPr lang="nl-NL" dirty="0">
                <a:solidFill>
                  <a:srgbClr val="56355B"/>
                </a:solidFill>
                <a:hlinkClick r:id="rId6" action="ppaction://hlinksldjump">
                  <a:extLst>
                    <a:ext uri="{A12FA001-AC4F-418D-AE19-62706E023703}">
                      <ahyp:hlinkClr xmlns:ahyp="http://schemas.microsoft.com/office/drawing/2018/hyperlinkcolor" val="tx"/>
                    </a:ext>
                  </a:extLst>
                </a:hlinkClick>
              </a:rPr>
              <a:t>Doelstelling en visie</a:t>
            </a:r>
            <a:endParaRPr lang="nl-NL" dirty="0">
              <a:solidFill>
                <a:srgbClr val="56355B"/>
              </a:solidFill>
            </a:endParaRPr>
          </a:p>
          <a:p>
            <a:pPr lvl="1"/>
            <a:r>
              <a:rPr lang="nl-NL" dirty="0">
                <a:solidFill>
                  <a:srgbClr val="56355B"/>
                </a:solidFill>
                <a:hlinkClick r:id="rId7" action="ppaction://hlinksldjump">
                  <a:extLst>
                    <a:ext uri="{A12FA001-AC4F-418D-AE19-62706E023703}">
                      <ahyp:hlinkClr xmlns:ahyp="http://schemas.microsoft.com/office/drawing/2018/hyperlinkcolor" val="tx"/>
                    </a:ext>
                  </a:extLst>
                </a:hlinkClick>
              </a:rPr>
              <a:t>Marktonderzoek</a:t>
            </a:r>
            <a:endParaRPr lang="nl-NL" dirty="0">
              <a:solidFill>
                <a:srgbClr val="56355B"/>
              </a:solidFill>
            </a:endParaRPr>
          </a:p>
          <a:p>
            <a:pPr lvl="1"/>
            <a:r>
              <a:rPr lang="nl-NL" dirty="0">
                <a:solidFill>
                  <a:srgbClr val="56355B"/>
                </a:solidFill>
                <a:hlinkClick r:id="rId8" action="ppaction://hlinksldjump">
                  <a:extLst>
                    <a:ext uri="{A12FA001-AC4F-418D-AE19-62706E023703}">
                      <ahyp:hlinkClr xmlns:ahyp="http://schemas.microsoft.com/office/drawing/2018/hyperlinkcolor" val="tx"/>
                    </a:ext>
                  </a:extLst>
                </a:hlinkClick>
              </a:rPr>
              <a:t>Productontwikkeling</a:t>
            </a:r>
            <a:endParaRPr lang="nl-NL" dirty="0">
              <a:solidFill>
                <a:srgbClr val="56355B"/>
              </a:solidFill>
            </a:endParaRPr>
          </a:p>
          <a:p>
            <a:pPr lvl="1"/>
            <a:r>
              <a:rPr lang="nl-NL" dirty="0">
                <a:solidFill>
                  <a:srgbClr val="56355B"/>
                </a:solidFill>
                <a:hlinkClick r:id="rId9" action="ppaction://hlinksldjump">
                  <a:extLst>
                    <a:ext uri="{A12FA001-AC4F-418D-AE19-62706E023703}">
                      <ahyp:hlinkClr xmlns:ahyp="http://schemas.microsoft.com/office/drawing/2018/hyperlinkcolor" val="tx"/>
                    </a:ext>
                  </a:extLst>
                </a:hlinkClick>
              </a:rPr>
              <a:t>Verkoopanalyse</a:t>
            </a:r>
            <a:endParaRPr lang="nl-NL" dirty="0">
              <a:solidFill>
                <a:srgbClr val="56355B"/>
              </a:solidFill>
            </a:endParaRPr>
          </a:p>
          <a:p>
            <a:pPr lvl="1"/>
            <a:r>
              <a:rPr lang="nl-NL" dirty="0">
                <a:solidFill>
                  <a:srgbClr val="56355B"/>
                </a:solidFill>
                <a:hlinkClick r:id="rId10" action="ppaction://hlinksldjump">
                  <a:extLst>
                    <a:ext uri="{A12FA001-AC4F-418D-AE19-62706E023703}">
                      <ahyp:hlinkClr xmlns:ahyp="http://schemas.microsoft.com/office/drawing/2018/hyperlinkcolor" val="tx"/>
                    </a:ext>
                  </a:extLst>
                </a:hlinkClick>
              </a:rPr>
              <a:t>Aan de slag</a:t>
            </a:r>
            <a:endParaRPr lang="nl-NL" dirty="0">
              <a:solidFill>
                <a:srgbClr val="56355B"/>
              </a:solidFill>
            </a:endParaRPr>
          </a:p>
          <a:p>
            <a:pPr lvl="1"/>
            <a:r>
              <a:rPr lang="nl-NL" dirty="0">
                <a:solidFill>
                  <a:srgbClr val="56355B"/>
                </a:solidFill>
                <a:hlinkClick r:id="rId11" action="ppaction://hlinksldjump">
                  <a:extLst>
                    <a:ext uri="{A12FA001-AC4F-418D-AE19-62706E023703}">
                      <ahyp:hlinkClr xmlns:ahyp="http://schemas.microsoft.com/office/drawing/2018/hyperlinkcolor" val="tx"/>
                    </a:ext>
                  </a:extLst>
                </a:hlinkClick>
              </a:rPr>
              <a:t>Afsluiting</a:t>
            </a:r>
            <a:endParaRPr lang="nl-NL" dirty="0">
              <a:solidFill>
                <a:srgbClr val="56355B"/>
              </a:solidFill>
            </a:endParaRPr>
          </a:p>
          <a:p>
            <a:pPr marL="0" indent="0">
              <a:buNone/>
            </a:pPr>
            <a:endParaRPr lang="nl-NL" dirty="0"/>
          </a:p>
        </p:txBody>
      </p:sp>
      <p:sp>
        <p:nvSpPr>
          <p:cNvPr id="11" name="Tijdelijke aanduiding voor inhoud 3">
            <a:extLst>
              <a:ext uri="{FF2B5EF4-FFF2-40B4-BE49-F238E27FC236}">
                <a16:creationId xmlns:a16="http://schemas.microsoft.com/office/drawing/2014/main" id="{BBC1CBD8-7E29-4455-A5F3-BF571DEEFF8A}"/>
              </a:ext>
            </a:extLst>
          </p:cNvPr>
          <p:cNvSpPr txBox="1">
            <a:spLocks/>
          </p:cNvSpPr>
          <p:nvPr/>
        </p:nvSpPr>
        <p:spPr>
          <a:xfrm>
            <a:off x="7753351" y="4043494"/>
            <a:ext cx="4356449" cy="2541525"/>
          </a:xfrm>
          <a:prstGeom prst="rect">
            <a:avLst/>
          </a:prstGeom>
          <a:solidFill>
            <a:srgbClr val="9DCAB9"/>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Meer blokken: </a:t>
            </a:r>
          </a:p>
          <a:p>
            <a:pPr marL="0" indent="0">
              <a:buFont typeface="Arial" panose="020B0604020202020204" pitchFamily="34" charset="0"/>
              <a:buNone/>
            </a:pPr>
            <a:endParaRPr lang="nl-NL" b="1" dirty="0"/>
          </a:p>
          <a:p>
            <a:pPr marL="0" indent="0">
              <a:buFont typeface="Arial" panose="020B0604020202020204" pitchFamily="34" charset="0"/>
              <a:buNone/>
            </a:pPr>
            <a:r>
              <a:rPr lang="nl-NL" dirty="0"/>
              <a:t>Introductie van de PE (1)</a:t>
            </a:r>
          </a:p>
          <a:p>
            <a:pPr marL="0" indent="0">
              <a:buFont typeface="Arial" panose="020B0604020202020204" pitchFamily="34" charset="0"/>
              <a:buNone/>
            </a:pPr>
            <a:r>
              <a:rPr lang="nl-NL" dirty="0"/>
              <a:t>Organisatie van de PE (2)</a:t>
            </a:r>
          </a:p>
          <a:p>
            <a:pPr marL="0" indent="0">
              <a:buNone/>
            </a:pPr>
            <a:r>
              <a:rPr lang="nl-NL" dirty="0"/>
              <a:t>Website + webshop (4)</a:t>
            </a:r>
          </a:p>
          <a:p>
            <a:pPr marL="0" indent="0">
              <a:buFont typeface="Arial" panose="020B0604020202020204" pitchFamily="34" charset="0"/>
              <a:buNone/>
            </a:pPr>
            <a:r>
              <a:rPr lang="nl-NL" dirty="0"/>
              <a:t>Inkopen (5)</a:t>
            </a:r>
          </a:p>
          <a:p>
            <a:pPr marL="0" indent="0">
              <a:buFont typeface="Arial" panose="020B0604020202020204" pitchFamily="34" charset="0"/>
              <a:buNone/>
            </a:pPr>
            <a:r>
              <a:rPr lang="nl-NL" dirty="0"/>
              <a:t>Boekhouding (6)</a:t>
            </a:r>
          </a:p>
        </p:txBody>
      </p:sp>
    </p:spTree>
    <p:extLst>
      <p:ext uri="{BB962C8B-B14F-4D97-AF65-F5344CB8AC3E}">
        <p14:creationId xmlns:p14="http://schemas.microsoft.com/office/powerpoint/2010/main" val="1439651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766733" y="273050"/>
            <a:ext cx="6815667" cy="6006980"/>
          </a:xfrm>
        </p:spPr>
        <p:txBody>
          <a:bodyPr>
            <a:normAutofit fontScale="92500" lnSpcReduction="10000"/>
          </a:bodyPr>
          <a:lstStyle/>
          <a:p>
            <a:pPr marL="0" indent="0">
              <a:buNone/>
            </a:pPr>
            <a:r>
              <a:rPr lang="nl-NL" sz="2400" b="1" dirty="0"/>
              <a:t>Hoe was je werkdag in de PE?</a:t>
            </a:r>
          </a:p>
          <a:p>
            <a:pPr marL="0" indent="0">
              <a:buNone/>
            </a:pPr>
            <a:endParaRPr lang="nl-NL" sz="2400" dirty="0"/>
          </a:p>
          <a:p>
            <a:pPr marL="0" indent="0">
              <a:buNone/>
            </a:pPr>
            <a:r>
              <a:rPr lang="nl-NL" sz="2400" b="1" dirty="0"/>
              <a:t>Vragen en opmerkingen</a:t>
            </a:r>
          </a:p>
          <a:p>
            <a:pPr marL="0" indent="0">
              <a:buNone/>
            </a:pPr>
            <a:endParaRPr lang="nl-NL" sz="2400" dirty="0"/>
          </a:p>
          <a:p>
            <a:pPr marL="0" indent="0">
              <a:buNone/>
            </a:pPr>
            <a:r>
              <a:rPr lang="nl-NL" sz="2400" b="1" dirty="0"/>
              <a:t>Thuis werken voor de PE</a:t>
            </a:r>
          </a:p>
          <a:p>
            <a:r>
              <a:rPr lang="nl-NL" sz="2400" dirty="0"/>
              <a:t>Wanneer? </a:t>
            </a:r>
            <a:r>
              <a:rPr lang="nl-NL" sz="2400" dirty="0">
                <a:sym typeface="Wingdings" panose="05000000000000000000" pitchFamily="2" charset="2"/>
              </a:rPr>
              <a:t> vaste momenten of naar eigen keuze? …</a:t>
            </a:r>
          </a:p>
          <a:p>
            <a:pPr marL="0" indent="0">
              <a:buNone/>
            </a:pPr>
            <a:endParaRPr lang="nl-NL" sz="2400" dirty="0"/>
          </a:p>
          <a:p>
            <a:r>
              <a:rPr lang="nl-NL" sz="2400" dirty="0"/>
              <a:t>Uitgevoerde werkzaamheden beschikbaar maken via …</a:t>
            </a:r>
          </a:p>
          <a:p>
            <a:endParaRPr lang="nl-NL" sz="2400" dirty="0"/>
          </a:p>
          <a:p>
            <a:r>
              <a:rPr lang="nl-NL" sz="2400" dirty="0"/>
              <a:t>Wanneer planbord bijwerken </a:t>
            </a:r>
          </a:p>
          <a:p>
            <a:pPr marL="0" indent="0">
              <a:buNone/>
            </a:pPr>
            <a:endParaRPr lang="nl-NL" sz="2400" dirty="0"/>
          </a:p>
          <a:p>
            <a:r>
              <a:rPr lang="nl-NL" sz="2400" dirty="0"/>
              <a:t>Bedrijfsleider beschikbaar voor vragen </a:t>
            </a:r>
          </a:p>
          <a:p>
            <a:pPr lvl="1"/>
            <a:r>
              <a:rPr lang="nl-NL" sz="2000" dirty="0"/>
              <a:t>via … (mail/chat/...)</a:t>
            </a:r>
          </a:p>
          <a:p>
            <a:pPr lvl="1"/>
            <a:r>
              <a:rPr lang="nl-NL" sz="2000" dirty="0"/>
              <a:t>op …dag van … tot …</a:t>
            </a:r>
          </a:p>
          <a:p>
            <a:pPr lvl="1"/>
            <a:endParaRPr lang="nl-NL" sz="2000" dirty="0"/>
          </a:p>
          <a:p>
            <a:pPr marL="57150" indent="0">
              <a:buNone/>
            </a:pPr>
            <a:r>
              <a:rPr lang="nl-NL" sz="2400" b="1" dirty="0"/>
              <a:t>Volgende online bijeenkomst: </a:t>
            </a:r>
          </a:p>
          <a:p>
            <a:pPr marL="0" indent="0">
              <a:buNone/>
            </a:pPr>
            <a:endParaRPr lang="nl-NL" dirty="0"/>
          </a:p>
          <a:p>
            <a:pPr marL="0" indent="0">
              <a:buNone/>
            </a:pPr>
            <a:endParaRPr lang="nl-NL" sz="3000" dirty="0">
              <a:solidFill>
                <a:srgbClr val="D7A900"/>
              </a:solidFill>
            </a:endParaRPr>
          </a:p>
          <a:p>
            <a:pPr marL="0" indent="0">
              <a:buNone/>
            </a:pPr>
            <a:endParaRPr lang="nl-NL" sz="2400" dirty="0"/>
          </a:p>
          <a:p>
            <a:pPr marL="0" indent="0">
              <a:buNone/>
            </a:pPr>
            <a:endParaRPr lang="nl-NL" sz="2400" dirty="0"/>
          </a:p>
        </p:txBody>
      </p:sp>
      <p:sp>
        <p:nvSpPr>
          <p:cNvPr id="4" name="Tijdelijke aanduiding voor tekst 3"/>
          <p:cNvSpPr>
            <a:spLocks noGrp="1"/>
          </p:cNvSpPr>
          <p:nvPr>
            <p:ph type="body" sz="half" idx="2"/>
          </p:nvPr>
        </p:nvSpPr>
        <p:spPr/>
        <p:txBody>
          <a:bodyPr>
            <a:normAutofit/>
          </a:bodyPr>
          <a:lstStyle/>
          <a:p>
            <a:endParaRPr lang="nl-NL" dirty="0"/>
          </a:p>
          <a:p>
            <a:endParaRPr lang="nl-NL" dirty="0"/>
          </a:p>
          <a:p>
            <a:endParaRPr lang="nl-NL" dirty="0"/>
          </a:p>
        </p:txBody>
      </p:sp>
      <p:pic>
        <p:nvPicPr>
          <p:cNvPr id="7" name="Afbeelding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5192" y="1632743"/>
            <a:ext cx="549455" cy="549455"/>
          </a:xfrm>
          <a:prstGeom prst="rect">
            <a:avLst/>
          </a:prstGeom>
          <a:ln w="38100">
            <a:solidFill>
              <a:srgbClr val="56355B"/>
            </a:solidFill>
          </a:ln>
        </p:spPr>
      </p:pic>
      <p:sp>
        <p:nvSpPr>
          <p:cNvPr id="10" name="Titel 1"/>
          <p:cNvSpPr>
            <a:spLocks noGrp="1"/>
          </p:cNvSpPr>
          <p:nvPr>
            <p:ph type="title"/>
          </p:nvPr>
        </p:nvSpPr>
        <p:spPr>
          <a:xfrm>
            <a:off x="609601" y="273050"/>
            <a:ext cx="4011084" cy="1162050"/>
          </a:xfrm>
          <a:solidFill>
            <a:srgbClr val="9DCAB9">
              <a:alpha val="50196"/>
            </a:srgbClr>
          </a:solidFill>
        </p:spPr>
        <p:txBody>
          <a:bodyPr anchor="ctr">
            <a:normAutofit/>
          </a:bodyPr>
          <a:lstStyle/>
          <a:p>
            <a:r>
              <a:rPr lang="nl-NL" sz="2800" dirty="0">
                <a:solidFill>
                  <a:srgbClr val="56355B"/>
                </a:solidFill>
              </a:rPr>
              <a:t>Afsluiting</a:t>
            </a:r>
          </a:p>
        </p:txBody>
      </p:sp>
    </p:spTree>
    <p:extLst>
      <p:ext uri="{BB962C8B-B14F-4D97-AF65-F5344CB8AC3E}">
        <p14:creationId xmlns:p14="http://schemas.microsoft.com/office/powerpoint/2010/main" val="1500192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57200" y="273051"/>
            <a:ext cx="11553825" cy="6337299"/>
          </a:xfrm>
        </p:spPr>
        <p:txBody>
          <a:bodyPr>
            <a:normAutofit/>
          </a:bodyPr>
          <a:lstStyle/>
          <a:p>
            <a:pPr marL="0" indent="0">
              <a:buNone/>
            </a:pPr>
            <a:r>
              <a:rPr lang="nl-NL" sz="2800" b="1" dirty="0"/>
              <a:t>Hoe verder?</a:t>
            </a:r>
            <a:r>
              <a:rPr lang="nl-NL" sz="2000" dirty="0"/>
              <a:t> </a:t>
            </a:r>
          </a:p>
          <a:p>
            <a:pPr marL="0" indent="0">
              <a:buNone/>
            </a:pPr>
            <a:endParaRPr lang="nl-NL" sz="2000" i="1" dirty="0"/>
          </a:p>
          <a:p>
            <a:pPr marL="0" indent="0">
              <a:buNone/>
            </a:pPr>
            <a:r>
              <a:rPr lang="nl-NL" sz="2000" dirty="0"/>
              <a:t>Gebruik de overige themablokken bij je voorbereiding voor volgende bijeenkomsten</a:t>
            </a:r>
          </a:p>
          <a:p>
            <a:pPr marL="0" indent="0">
              <a:buNone/>
            </a:pPr>
            <a:endParaRPr lang="nl-NL" sz="2000" dirty="0"/>
          </a:p>
          <a:p>
            <a:pPr marL="0" indent="0">
              <a:buNone/>
            </a:pPr>
            <a:r>
              <a:rPr lang="nl-NL" sz="2000" dirty="0"/>
              <a:t>Werk aan de hand van de gemaakte afspraken uit blok 1a.</a:t>
            </a:r>
            <a:endParaRPr lang="nl-NL" sz="2000" i="1" dirty="0"/>
          </a:p>
          <a:p>
            <a:pPr marL="0" indent="0">
              <a:buNone/>
            </a:pPr>
            <a:endParaRPr lang="nl-NL" sz="2000" dirty="0"/>
          </a:p>
          <a:p>
            <a:pPr marL="0" indent="0">
              <a:buNone/>
            </a:pPr>
            <a:r>
              <a:rPr lang="nl-NL" sz="2000" dirty="0"/>
              <a:t>Maak een planning per werkdag: wanneer zijn de plenaire (online) werkoverleggen en wanneer (+hoe) kunnen ze jou als bedrijfsleider bereiken.</a:t>
            </a:r>
          </a:p>
          <a:p>
            <a:pPr marL="0" indent="0">
              <a:buNone/>
            </a:pPr>
            <a:endParaRPr lang="nl-NL" sz="2000" dirty="0"/>
          </a:p>
          <a:p>
            <a:pPr marL="0" indent="0">
              <a:buNone/>
            </a:pPr>
            <a:r>
              <a:rPr lang="nl-NL" sz="2000" dirty="0"/>
              <a:t>Bepaal het doel/thema voor de volgende werkdag</a:t>
            </a:r>
          </a:p>
          <a:p>
            <a:r>
              <a:rPr lang="nl-NL" sz="2000" dirty="0"/>
              <a:t>Welk thema wil je aan bod laten komen (zie de overige blokken die bij de BL-handleiding horen)</a:t>
            </a:r>
          </a:p>
          <a:p>
            <a:r>
              <a:rPr lang="nl-NL" sz="2000" dirty="0"/>
              <a:t>Welke werkzaamheden wil je uit laten voeren</a:t>
            </a:r>
          </a:p>
          <a:p>
            <a:r>
              <a:rPr lang="nl-NL" sz="2000" dirty="0"/>
              <a:t>Wat heeft prioriteit</a:t>
            </a:r>
          </a:p>
          <a:p>
            <a:pPr marL="0" indent="0">
              <a:buNone/>
            </a:pPr>
            <a:endParaRPr lang="nl-NL" sz="2000" dirty="0"/>
          </a:p>
          <a:p>
            <a:pPr marL="0" indent="0">
              <a:buNone/>
            </a:pPr>
            <a:r>
              <a:rPr lang="nl-NL" sz="2000" dirty="0"/>
              <a:t>Werk toe naar zelfstandig werkende trainees/afdelingen: leer de trainees om vragen eerst aan collega’s van de eigen afdeling te stellen en wijs ze op alle materialen in de Bibliotheek van de PenNed-website (vooral de bibliotheek in Menu </a:t>
            </a:r>
            <a:r>
              <a:rPr lang="nl-NL" sz="2000" i="1" dirty="0"/>
              <a:t>Ondernemen</a:t>
            </a:r>
            <a:r>
              <a:rPr lang="nl-NL" sz="2000" dirty="0"/>
              <a:t>) </a:t>
            </a:r>
          </a:p>
          <a:p>
            <a:endParaRPr lang="nl-NL" sz="2000" dirty="0"/>
          </a:p>
          <a:p>
            <a:pPr marL="0" indent="0">
              <a:buNone/>
            </a:pPr>
            <a:endParaRPr lang="nl-NL" sz="2000" dirty="0"/>
          </a:p>
          <a:p>
            <a:pPr marL="0" indent="0">
              <a:buNone/>
            </a:pPr>
            <a:endParaRPr lang="nl-NL" sz="2000" dirty="0"/>
          </a:p>
        </p:txBody>
      </p:sp>
      <p:sp>
        <p:nvSpPr>
          <p:cNvPr id="3" name="Rechthoekig bijschrift 2">
            <a:extLst>
              <a:ext uri="{FF2B5EF4-FFF2-40B4-BE49-F238E27FC236}">
                <a16:creationId xmlns:a16="http://schemas.microsoft.com/office/drawing/2014/main" id="{81CFDAB9-AD3A-4970-9E1C-324F61F791A9}"/>
              </a:ext>
            </a:extLst>
          </p:cNvPr>
          <p:cNvSpPr/>
          <p:nvPr/>
        </p:nvSpPr>
        <p:spPr>
          <a:xfrm>
            <a:off x="9358422" y="4426304"/>
            <a:ext cx="2376378" cy="858585"/>
          </a:xfrm>
          <a:prstGeom prst="wedgeRectCallout">
            <a:avLst>
              <a:gd name="adj1" fmla="val 15894"/>
              <a:gd name="adj2" fmla="val -36299"/>
            </a:avLst>
          </a:prstGeom>
          <a:solidFill>
            <a:srgbClr val="9DCAB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Inspiratie nodig?</a:t>
            </a:r>
          </a:p>
          <a:p>
            <a:r>
              <a:rPr lang="nl-NL" dirty="0">
                <a:solidFill>
                  <a:schemeClr val="tx1"/>
                </a:solidFill>
              </a:rPr>
              <a:t>Kijk eens in de </a:t>
            </a:r>
            <a:r>
              <a:rPr lang="nl-NL" b="1" dirty="0" err="1">
                <a:solidFill>
                  <a:schemeClr val="tx1"/>
                </a:solidFill>
              </a:rPr>
              <a:t>backlog</a:t>
            </a:r>
            <a:endParaRPr lang="nl-NL" b="1" dirty="0">
              <a:solidFill>
                <a:schemeClr val="tx1"/>
              </a:solidFill>
            </a:endParaRPr>
          </a:p>
          <a:p>
            <a:r>
              <a:rPr lang="nl-NL" dirty="0">
                <a:solidFill>
                  <a:schemeClr val="tx1"/>
                </a:solidFill>
              </a:rPr>
              <a:t>(zie volgende pagina)</a:t>
            </a:r>
          </a:p>
        </p:txBody>
      </p:sp>
    </p:spTree>
    <p:extLst>
      <p:ext uri="{BB962C8B-B14F-4D97-AF65-F5344CB8AC3E}">
        <p14:creationId xmlns:p14="http://schemas.microsoft.com/office/powerpoint/2010/main" val="26163710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457200" y="273051"/>
            <a:ext cx="11553825" cy="5853113"/>
          </a:xfrm>
        </p:spPr>
        <p:txBody>
          <a:bodyPr>
            <a:normAutofit/>
          </a:bodyPr>
          <a:lstStyle/>
          <a:p>
            <a:pPr marL="0" indent="0">
              <a:buNone/>
            </a:pPr>
            <a:r>
              <a:rPr lang="nl-NL" sz="2000" b="1" dirty="0"/>
              <a:t>Externe kwaliteitseisen</a:t>
            </a:r>
          </a:p>
          <a:p>
            <a:pPr marL="0" indent="0">
              <a:buNone/>
            </a:pPr>
            <a:endParaRPr lang="nl-NL" sz="2000" dirty="0"/>
          </a:p>
          <a:p>
            <a:pPr marL="0" indent="0">
              <a:buNone/>
            </a:pPr>
            <a:r>
              <a:rPr lang="nl-NL" sz="2000" dirty="0"/>
              <a:t>Bespreek regelmatig de externe kwaliteitseisen die aan een PE worden gesteld en laat (enkele) trainees checken of daaraan voldaan wordt.</a:t>
            </a:r>
          </a:p>
          <a:p>
            <a:pPr marL="0" indent="0">
              <a:buNone/>
            </a:pPr>
            <a:r>
              <a:rPr lang="nl-NL" sz="2000" dirty="0">
                <a:sym typeface="Wingdings" panose="05000000000000000000" pitchFamily="2" charset="2"/>
              </a:rPr>
              <a:t> Komen u</a:t>
            </a:r>
            <a:r>
              <a:rPr lang="nl-NL" sz="2000" dirty="0"/>
              <a:t>it het </a:t>
            </a:r>
            <a:r>
              <a:rPr lang="nl-NL" sz="2000" dirty="0">
                <a:hlinkClick r:id="rId2" action="ppaction://hlinkfile"/>
              </a:rPr>
              <a:t>Stappenplan</a:t>
            </a:r>
            <a:r>
              <a:rPr lang="nl-NL" sz="2000" dirty="0"/>
              <a:t> opzet PE.</a:t>
            </a:r>
          </a:p>
          <a:p>
            <a:pPr>
              <a:buFont typeface="Wingdings" panose="05000000000000000000" pitchFamily="2" charset="2"/>
              <a:buChar char="è"/>
            </a:pPr>
            <a:r>
              <a:rPr lang="nl-NL" sz="2000" dirty="0"/>
              <a:t>Zie </a:t>
            </a:r>
            <a:r>
              <a:rPr lang="nl-NL" sz="2000" dirty="0">
                <a:hlinkClick r:id="rId3"/>
              </a:rPr>
              <a:t>Bibliotheek Opzetten</a:t>
            </a:r>
            <a:r>
              <a:rPr lang="nl-NL" sz="2000" dirty="0"/>
              <a:t> (</a:t>
            </a:r>
            <a:r>
              <a:rPr lang="nl-NL" sz="2000" dirty="0" err="1"/>
              <a:t>linkerkolom</a:t>
            </a:r>
            <a:r>
              <a:rPr lang="nl-NL" sz="2000" dirty="0"/>
              <a:t>)</a:t>
            </a:r>
          </a:p>
          <a:p>
            <a:pPr>
              <a:buFont typeface="Wingdings" panose="05000000000000000000" pitchFamily="2" charset="2"/>
              <a:buChar char="è"/>
            </a:pPr>
            <a:endParaRPr lang="nl-NL" sz="2000" dirty="0"/>
          </a:p>
          <a:p>
            <a:pPr marL="0" indent="0">
              <a:buNone/>
            </a:pPr>
            <a:endParaRPr lang="nl-NL" sz="2000" dirty="0"/>
          </a:p>
          <a:p>
            <a:pPr marL="0" indent="0">
              <a:buNone/>
            </a:pPr>
            <a:endParaRPr lang="nl-NL" sz="2000" dirty="0"/>
          </a:p>
          <a:p>
            <a:pPr marL="0" indent="0">
              <a:buNone/>
            </a:pPr>
            <a:r>
              <a:rPr lang="nl-NL" sz="2000" b="1" dirty="0"/>
              <a:t>Interne kwaliteitseisen</a:t>
            </a:r>
          </a:p>
          <a:p>
            <a:pPr marL="0" indent="0">
              <a:buNone/>
            </a:pPr>
            <a:endParaRPr lang="nl-NL" sz="2000" dirty="0"/>
          </a:p>
          <a:p>
            <a:pPr marL="0" indent="0">
              <a:buNone/>
            </a:pPr>
            <a:r>
              <a:rPr lang="nl-NL" sz="2000" dirty="0"/>
              <a:t>Bespreek met je trainees of jullie zelf ook kwaliteitseisen willen opstellen.</a:t>
            </a:r>
          </a:p>
          <a:p>
            <a:pPr marL="0" indent="0">
              <a:buNone/>
            </a:pPr>
            <a:r>
              <a:rPr lang="nl-NL" sz="2000" dirty="0"/>
              <a:t>Dit kunnen aanscherpingen zijn van de externe kwaliteitseisen (bv snelle leveren dan daarin gesteld staat, bv altijd binnen 3 werkdagen) maar ook zaken die daar los van staan. Bijvoorbeeld een </a:t>
            </a:r>
            <a:r>
              <a:rPr lang="nl-NL" sz="2000" i="1" dirty="0"/>
              <a:t>clean desk policy</a:t>
            </a:r>
            <a:r>
              <a:rPr lang="nl-NL" sz="2000" dirty="0"/>
              <a:t>, </a:t>
            </a:r>
            <a:r>
              <a:rPr lang="nl-NL" sz="2000" i="1" dirty="0"/>
              <a:t>0 waste policy</a:t>
            </a:r>
            <a:r>
              <a:rPr lang="nl-NL" sz="2000" dirty="0"/>
              <a:t>, </a:t>
            </a:r>
            <a:r>
              <a:rPr lang="nl-NL" sz="2000" i="1" dirty="0"/>
              <a:t>duurzaamheidseisen</a:t>
            </a:r>
            <a:r>
              <a:rPr lang="nl-NL" sz="2000" dirty="0"/>
              <a:t>, et cetera.</a:t>
            </a:r>
          </a:p>
          <a:p>
            <a:pPr marL="0" indent="0">
              <a:buNone/>
            </a:pPr>
            <a:endParaRPr lang="nl-NL" sz="2000" dirty="0"/>
          </a:p>
        </p:txBody>
      </p:sp>
    </p:spTree>
    <p:extLst>
      <p:ext uri="{BB962C8B-B14F-4D97-AF65-F5344CB8AC3E}">
        <p14:creationId xmlns:p14="http://schemas.microsoft.com/office/powerpoint/2010/main" val="580222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788325" y="273052"/>
            <a:ext cx="6222699" cy="738063"/>
          </a:xfrm>
        </p:spPr>
        <p:txBody>
          <a:bodyPr>
            <a:normAutofit/>
          </a:bodyPr>
          <a:lstStyle/>
          <a:p>
            <a:pPr marL="0" indent="0">
              <a:buNone/>
            </a:pPr>
            <a:r>
              <a:rPr lang="nl-NL" sz="2800" b="1" dirty="0">
                <a:solidFill>
                  <a:srgbClr val="56355B"/>
                </a:solidFill>
                <a:hlinkClick r:id="rId2">
                  <a:extLst>
                    <a:ext uri="{A12FA001-AC4F-418D-AE19-62706E023703}">
                      <ahyp:hlinkClr xmlns:ahyp="http://schemas.microsoft.com/office/drawing/2018/hyperlinkcolor" val="tx"/>
                    </a:ext>
                  </a:extLst>
                </a:hlinkClick>
              </a:rPr>
              <a:t>Backlog</a:t>
            </a:r>
            <a:endParaRPr lang="nl-NL" sz="2800" b="1" dirty="0">
              <a:solidFill>
                <a:srgbClr val="56355B"/>
              </a:solidFill>
            </a:endParaRPr>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457200" lvl="1" indent="0">
              <a:buNone/>
            </a:pPr>
            <a:endParaRPr lang="nl-NL" sz="2400" dirty="0"/>
          </a:p>
          <a:p>
            <a:pPr>
              <a:buFontTx/>
              <a:buChar char="-"/>
            </a:pPr>
            <a:endParaRPr lang="nl-NL" sz="2800" dirty="0"/>
          </a:p>
          <a:p>
            <a:endParaRPr lang="nl-NL" sz="2400" dirty="0"/>
          </a:p>
          <a:p>
            <a:pPr marL="0" indent="0">
              <a:buNone/>
            </a:pPr>
            <a:endParaRPr lang="nl-NL" sz="2800" i="1" dirty="0"/>
          </a:p>
        </p:txBody>
      </p:sp>
      <p:sp>
        <p:nvSpPr>
          <p:cNvPr id="17" name="Tijdelijke aanduiding voor inhoud 6"/>
          <p:cNvSpPr txBox="1">
            <a:spLocks/>
          </p:cNvSpPr>
          <p:nvPr/>
        </p:nvSpPr>
        <p:spPr>
          <a:xfrm>
            <a:off x="5788326" y="1011113"/>
            <a:ext cx="6090248" cy="3583411"/>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4400" dirty="0"/>
              <a:t>Suggesties voor aanvullende werkzaamheden voor de trainees </a:t>
            </a:r>
          </a:p>
          <a:p>
            <a:r>
              <a:rPr lang="nl-NL" sz="3300" dirty="0"/>
              <a:t>soort </a:t>
            </a:r>
            <a:r>
              <a:rPr lang="nl-NL" sz="3300" u="sng" dirty="0"/>
              <a:t>opdrachtenbank</a:t>
            </a:r>
          </a:p>
          <a:p>
            <a:r>
              <a:rPr lang="nl-NL" sz="3300" dirty="0">
                <a:sym typeface="Wingdings" panose="05000000000000000000" pitchFamily="2" charset="2"/>
              </a:rPr>
              <a:t>gesorteerd op </a:t>
            </a:r>
            <a:r>
              <a:rPr lang="nl-NL" sz="3300" u="sng" dirty="0">
                <a:sym typeface="Wingdings" panose="05000000000000000000" pitchFamily="2" charset="2"/>
              </a:rPr>
              <a:t>PE-afdeling</a:t>
            </a:r>
            <a:r>
              <a:rPr lang="nl-NL" sz="3300" dirty="0">
                <a:sym typeface="Wingdings" panose="05000000000000000000" pitchFamily="2" charset="2"/>
              </a:rPr>
              <a:t> en op </a:t>
            </a:r>
            <a:r>
              <a:rPr lang="nl-NL" sz="3300" u="sng" dirty="0">
                <a:sym typeface="Wingdings" panose="05000000000000000000" pitchFamily="2" charset="2"/>
              </a:rPr>
              <a:t>21e-eeuwse vaardigheden</a:t>
            </a:r>
          </a:p>
          <a:p>
            <a:r>
              <a:rPr lang="nl-NL" sz="3300" dirty="0"/>
              <a:t>inclusief uitgebreide zoekfunctie</a:t>
            </a:r>
          </a:p>
          <a:p>
            <a:r>
              <a:rPr lang="nl-NL" sz="3300" dirty="0"/>
              <a:t>geen (voorbeeld)uitwerkingen erbij want of het product ‘goed’ is ligt aan de context van jouw PE. En misschien is het proces belangrijker dan de feitelijke output…</a:t>
            </a:r>
          </a:p>
          <a:p>
            <a:pPr marL="0" indent="0">
              <a:buNone/>
            </a:pPr>
            <a:endParaRPr lang="nl-NL" sz="2900" dirty="0">
              <a:sym typeface="Wingdings" panose="05000000000000000000" pitchFamily="2" charset="2"/>
            </a:endParaRPr>
          </a:p>
          <a:p>
            <a:pPr>
              <a:buFont typeface="Wingdings" panose="05000000000000000000" pitchFamily="2" charset="2"/>
              <a:buChar char="è"/>
            </a:pPr>
            <a:r>
              <a:rPr lang="nl-NL" dirty="0">
                <a:sym typeface="Wingdings" panose="05000000000000000000" pitchFamily="2" charset="2"/>
              </a:rPr>
              <a:t>Ideeën voor nog meer werkzaamheden zijn welkom!</a:t>
            </a:r>
          </a:p>
          <a:p>
            <a:pPr>
              <a:buFont typeface="Wingdings" panose="05000000000000000000" pitchFamily="2" charset="2"/>
              <a:buChar char="è"/>
            </a:pPr>
            <a:endParaRPr lang="nl-NL" dirty="0">
              <a:sym typeface="Wingdings" panose="05000000000000000000" pitchFamily="2" charset="2"/>
            </a:endParaRPr>
          </a:p>
          <a:p>
            <a:pPr>
              <a:buFont typeface="Wingdings" panose="05000000000000000000" pitchFamily="2" charset="2"/>
              <a:buChar char="è"/>
            </a:pPr>
            <a:r>
              <a:rPr lang="nl-NL" dirty="0">
                <a:sym typeface="Wingdings" panose="05000000000000000000" pitchFamily="2" charset="2"/>
              </a:rPr>
              <a:t>Docent-gericht, laat trainees dus niet inloggen op je BL-account</a:t>
            </a:r>
          </a:p>
          <a:p>
            <a:pPr>
              <a:buFont typeface="Wingdings" panose="05000000000000000000" pitchFamily="2" charset="2"/>
              <a:buChar char="è"/>
            </a:pPr>
            <a:endParaRPr lang="nl-NL" dirty="0">
              <a:sym typeface="Wingdings" panose="05000000000000000000" pitchFamily="2" charset="2"/>
            </a:endParaRPr>
          </a:p>
          <a:p>
            <a:pPr marL="0" indent="0">
              <a:buNone/>
            </a:pPr>
            <a:endParaRPr lang="nl-NL" sz="2600" dirty="0"/>
          </a:p>
        </p:txBody>
      </p:sp>
      <p:pic>
        <p:nvPicPr>
          <p:cNvPr id="3" name="Afbeelding 2"/>
          <p:cNvPicPr>
            <a:picLocks noChangeAspect="1"/>
          </p:cNvPicPr>
          <p:nvPr/>
        </p:nvPicPr>
        <p:blipFill>
          <a:blip r:embed="rId3"/>
          <a:stretch>
            <a:fillRect/>
          </a:stretch>
        </p:blipFill>
        <p:spPr>
          <a:xfrm>
            <a:off x="260847" y="362309"/>
            <a:ext cx="5233429" cy="6245525"/>
          </a:xfrm>
          <a:prstGeom prst="rect">
            <a:avLst/>
          </a:prstGeom>
          <a:ln w="12700">
            <a:solidFill>
              <a:srgbClr val="D7A900"/>
            </a:solidFill>
          </a:ln>
        </p:spPr>
      </p:pic>
      <p:sp>
        <p:nvSpPr>
          <p:cNvPr id="13" name="Pijl-omlaag 12"/>
          <p:cNvSpPr/>
          <p:nvPr/>
        </p:nvSpPr>
        <p:spPr>
          <a:xfrm rot="16200000">
            <a:off x="4291837" y="168543"/>
            <a:ext cx="296256" cy="683788"/>
          </a:xfrm>
          <a:prstGeom prst="downArrow">
            <a:avLst/>
          </a:prstGeom>
          <a:solidFill>
            <a:srgbClr val="9DCAB9"/>
          </a:solidFill>
          <a:ln>
            <a:solidFill>
              <a:srgbClr val="56355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0" name="Pijl-omlaag 9"/>
          <p:cNvSpPr/>
          <p:nvPr/>
        </p:nvSpPr>
        <p:spPr>
          <a:xfrm rot="10800000">
            <a:off x="4694403" y="1011114"/>
            <a:ext cx="296256" cy="683788"/>
          </a:xfrm>
          <a:prstGeom prst="downArrow">
            <a:avLst/>
          </a:prstGeom>
          <a:solidFill>
            <a:srgbClr val="9DCAB9"/>
          </a:solidFill>
          <a:ln>
            <a:solidFill>
              <a:srgbClr val="56355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2" name="Pijl-omlaag 11"/>
          <p:cNvSpPr/>
          <p:nvPr/>
        </p:nvSpPr>
        <p:spPr>
          <a:xfrm rot="13752428">
            <a:off x="207488" y="4588143"/>
            <a:ext cx="296256" cy="683788"/>
          </a:xfrm>
          <a:prstGeom prst="downArrow">
            <a:avLst/>
          </a:prstGeom>
          <a:solidFill>
            <a:srgbClr val="9DCAB9"/>
          </a:solidFill>
          <a:ln>
            <a:solidFill>
              <a:srgbClr val="56355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14" name="Pijl-omlaag 13"/>
          <p:cNvSpPr/>
          <p:nvPr/>
        </p:nvSpPr>
        <p:spPr>
          <a:xfrm rot="13752428">
            <a:off x="207488" y="3143176"/>
            <a:ext cx="296256" cy="683788"/>
          </a:xfrm>
          <a:prstGeom prst="downArrow">
            <a:avLst/>
          </a:prstGeom>
          <a:solidFill>
            <a:srgbClr val="9DCAB9"/>
          </a:solidFill>
          <a:ln>
            <a:solidFill>
              <a:srgbClr val="56355B"/>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
        <p:nvSpPr>
          <p:cNvPr id="2" name="Rechthoek 1">
            <a:extLst>
              <a:ext uri="{FF2B5EF4-FFF2-40B4-BE49-F238E27FC236}">
                <a16:creationId xmlns:a16="http://schemas.microsoft.com/office/drawing/2014/main" id="{35E2000C-5F26-A34A-78EA-88CD9C70E501}"/>
              </a:ext>
            </a:extLst>
          </p:cNvPr>
          <p:cNvSpPr/>
          <p:nvPr/>
        </p:nvSpPr>
        <p:spPr>
          <a:xfrm>
            <a:off x="2971800" y="6241473"/>
            <a:ext cx="651164" cy="311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A6FA134B-F98F-D722-5453-B048E03E1F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6241473"/>
            <a:ext cx="581891" cy="280291"/>
          </a:xfrm>
          <a:prstGeom prst="rect">
            <a:avLst/>
          </a:prstGeom>
        </p:spPr>
      </p:pic>
    </p:spTree>
    <p:extLst>
      <p:ext uri="{BB962C8B-B14F-4D97-AF65-F5344CB8AC3E}">
        <p14:creationId xmlns:p14="http://schemas.microsoft.com/office/powerpoint/2010/main" val="421263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293615" y="273051"/>
            <a:ext cx="11717409" cy="6498685"/>
          </a:xfrm>
        </p:spPr>
        <p:txBody>
          <a:bodyPr>
            <a:normAutofit/>
          </a:bodyPr>
          <a:lstStyle/>
          <a:p>
            <a:pPr marL="0" indent="0">
              <a:buNone/>
            </a:pPr>
            <a:r>
              <a:rPr lang="nl-NL" sz="2800" b="1" dirty="0"/>
              <a:t>Tips voor een (online) werkdag</a:t>
            </a:r>
          </a:p>
          <a:p>
            <a:pPr marL="0" indent="0">
              <a:buNone/>
            </a:pPr>
            <a:endParaRPr lang="nl-NL" sz="2000" dirty="0"/>
          </a:p>
          <a:p>
            <a:pPr>
              <a:spcBef>
                <a:spcPts val="0"/>
              </a:spcBef>
              <a:spcAft>
                <a:spcPts val="1800"/>
              </a:spcAft>
            </a:pPr>
            <a:r>
              <a:rPr lang="nl-NL" sz="1800" dirty="0"/>
              <a:t>Maak een planning per werkdag: wanneer zijn de plenaire werkoverleggen en wanneer (+hoe) kunnen ze jou als bedrijfsleider bereiken. Stel bv een </a:t>
            </a:r>
            <a:r>
              <a:rPr lang="nl-NL" sz="1800" u="sng" dirty="0"/>
              <a:t>dagstart</a:t>
            </a:r>
            <a:r>
              <a:rPr lang="nl-NL" sz="1800" dirty="0"/>
              <a:t> in bij aanvang en een </a:t>
            </a:r>
            <a:r>
              <a:rPr lang="nl-NL" sz="1800" u="sng" dirty="0" err="1"/>
              <a:t>dagafsluiting</a:t>
            </a:r>
            <a:r>
              <a:rPr lang="nl-NL" sz="1800" dirty="0"/>
              <a:t> op het einde van de werkdag.</a:t>
            </a:r>
          </a:p>
          <a:p>
            <a:pPr>
              <a:spcBef>
                <a:spcPts val="0"/>
              </a:spcBef>
              <a:spcAft>
                <a:spcPts val="1800"/>
              </a:spcAft>
            </a:pPr>
            <a:r>
              <a:rPr lang="nl-NL" sz="1800" dirty="0"/>
              <a:t>Zorg dat je per afdeling een aantal </a:t>
            </a:r>
            <a:r>
              <a:rPr lang="nl-NL" sz="1800" u="sng" dirty="0"/>
              <a:t>werkzaamheden</a:t>
            </a:r>
            <a:r>
              <a:rPr lang="nl-NL" sz="1800" dirty="0"/>
              <a:t> klaar hebt liggen </a:t>
            </a:r>
            <a:r>
              <a:rPr lang="nl-NL" sz="1800" dirty="0">
                <a:sym typeface="Wingdings" panose="05000000000000000000" pitchFamily="2" charset="2"/>
              </a:rPr>
              <a:t> </a:t>
            </a:r>
            <a:r>
              <a:rPr lang="nl-NL" sz="1800" dirty="0"/>
              <a:t>gebruik het </a:t>
            </a:r>
            <a:r>
              <a:rPr lang="nl-NL" sz="1800" u="sng" dirty="0"/>
              <a:t>PE-planbord</a:t>
            </a:r>
            <a:r>
              <a:rPr lang="nl-NL" sz="1800" dirty="0"/>
              <a:t>/een </a:t>
            </a:r>
            <a:r>
              <a:rPr lang="nl-NL" sz="1800" u="sng" dirty="0"/>
              <a:t>takenlijst</a:t>
            </a:r>
            <a:r>
              <a:rPr lang="nl-NL" sz="1800" dirty="0"/>
              <a:t> of een andere manier om centraal te tonen wie welke werkzaamheden vandaag doet.</a:t>
            </a:r>
          </a:p>
          <a:p>
            <a:pPr>
              <a:spcBef>
                <a:spcPts val="0"/>
              </a:spcBef>
              <a:spcAft>
                <a:spcPts val="1800"/>
              </a:spcAft>
            </a:pPr>
            <a:r>
              <a:rPr lang="nl-NL" sz="1800" dirty="0"/>
              <a:t>Zorg dat de trainees </a:t>
            </a:r>
            <a:r>
              <a:rPr lang="nl-NL" sz="1800" u="sng" dirty="0"/>
              <a:t>per afdeling</a:t>
            </a:r>
            <a:r>
              <a:rPr lang="nl-NL" sz="1800" dirty="0"/>
              <a:t> kunnen </a:t>
            </a:r>
            <a:r>
              <a:rPr lang="nl-NL" sz="1800" u="sng" dirty="0"/>
              <a:t>samenwerken</a:t>
            </a:r>
            <a:r>
              <a:rPr lang="nl-NL" sz="1800" dirty="0"/>
              <a:t>. Bv door </a:t>
            </a:r>
            <a:r>
              <a:rPr lang="nl-NL" sz="1800" dirty="0" err="1"/>
              <a:t>groepschats</a:t>
            </a:r>
            <a:r>
              <a:rPr lang="nl-NL" sz="1800" dirty="0"/>
              <a:t>, </a:t>
            </a:r>
            <a:br>
              <a:rPr lang="nl-NL" sz="1800" dirty="0"/>
            </a:br>
            <a:r>
              <a:rPr lang="nl-NL" sz="1800" dirty="0"/>
              <a:t>kanalen of </a:t>
            </a:r>
            <a:r>
              <a:rPr lang="nl-NL" sz="1800" dirty="0" err="1"/>
              <a:t>breakout</a:t>
            </a:r>
            <a:r>
              <a:rPr lang="nl-NL" sz="1800" dirty="0"/>
              <a:t> rooms aan te maken.</a:t>
            </a:r>
          </a:p>
          <a:p>
            <a:pPr>
              <a:spcBef>
                <a:spcPts val="0"/>
              </a:spcBef>
              <a:spcAft>
                <a:spcPts val="1800"/>
              </a:spcAft>
            </a:pPr>
            <a:r>
              <a:rPr lang="nl-NL" sz="1800" u="sng" dirty="0"/>
              <a:t>Sluit aan </a:t>
            </a:r>
            <a:r>
              <a:rPr lang="nl-NL" sz="1800" dirty="0"/>
              <a:t>bij kanalen, </a:t>
            </a:r>
            <a:r>
              <a:rPr lang="nl-NL" sz="1800" dirty="0" err="1"/>
              <a:t>breakout</a:t>
            </a:r>
            <a:r>
              <a:rPr lang="nl-NL" sz="1800" dirty="0"/>
              <a:t> rooms of </a:t>
            </a:r>
            <a:r>
              <a:rPr lang="nl-NL" sz="1800" dirty="0" err="1"/>
              <a:t>groepchats</a:t>
            </a:r>
            <a:r>
              <a:rPr lang="nl-NL" sz="1800" dirty="0"/>
              <a:t>.</a:t>
            </a:r>
          </a:p>
          <a:p>
            <a:pPr>
              <a:spcBef>
                <a:spcPts val="0"/>
              </a:spcBef>
              <a:spcAft>
                <a:spcPts val="1800"/>
              </a:spcAft>
            </a:pPr>
            <a:r>
              <a:rPr lang="nl-NL" sz="1800" dirty="0"/>
              <a:t>Voor de momenten dat je niet plenair bezig bent: laat zelf de plenaire sessie open staan (zonder beeld/geluid) en laat trainees de </a:t>
            </a:r>
            <a:r>
              <a:rPr lang="nl-NL" sz="1800" u="sng" dirty="0"/>
              <a:t>chatfunctie</a:t>
            </a:r>
            <a:r>
              <a:rPr lang="nl-NL" sz="1800" dirty="0"/>
              <a:t> gebruiken voor vragen en opmerkingen op </a:t>
            </a:r>
          </a:p>
          <a:p>
            <a:pPr>
              <a:spcBef>
                <a:spcPts val="0"/>
              </a:spcBef>
              <a:spcAft>
                <a:spcPts val="1800"/>
              </a:spcAft>
            </a:pPr>
            <a:r>
              <a:rPr lang="nl-NL" sz="1800" dirty="0"/>
              <a:t>Spreek af wat je per werkdag als </a:t>
            </a:r>
            <a:r>
              <a:rPr lang="nl-NL" sz="1800" u="sng" dirty="0"/>
              <a:t>eindresultaat</a:t>
            </a:r>
            <a:r>
              <a:rPr lang="nl-NL" sz="1800" dirty="0"/>
              <a:t> wilt zien per afdeling. Benoem hoe/waar je die resultaten wilt zien.</a:t>
            </a:r>
          </a:p>
          <a:p>
            <a:pPr>
              <a:spcBef>
                <a:spcPts val="0"/>
              </a:spcBef>
              <a:spcAft>
                <a:spcPts val="1800"/>
              </a:spcAft>
            </a:pPr>
            <a:r>
              <a:rPr lang="nl-NL" sz="1800" dirty="0"/>
              <a:t>Plan tijd in voor een </a:t>
            </a:r>
            <a:r>
              <a:rPr lang="nl-NL" sz="1800" u="sng" dirty="0"/>
              <a:t>evaluatie</a:t>
            </a:r>
            <a:r>
              <a:rPr lang="nl-NL" sz="1800" dirty="0"/>
              <a:t> van de werkdag (focus op proces) of maak dit onderdeel van een </a:t>
            </a:r>
            <a:r>
              <a:rPr lang="nl-NL" sz="1800" dirty="0" err="1"/>
              <a:t>dagafsluiting</a:t>
            </a:r>
            <a:r>
              <a:rPr lang="nl-NL" sz="1800" dirty="0"/>
              <a:t>.</a:t>
            </a:r>
          </a:p>
        </p:txBody>
      </p:sp>
      <p:sp>
        <p:nvSpPr>
          <p:cNvPr id="5" name="Rechthoekig bijschrift 2">
            <a:extLst>
              <a:ext uri="{FF2B5EF4-FFF2-40B4-BE49-F238E27FC236}">
                <a16:creationId xmlns:a16="http://schemas.microsoft.com/office/drawing/2014/main" id="{CD9F0091-ADCF-43B0-9BBE-025CE96F2317}"/>
              </a:ext>
            </a:extLst>
          </p:cNvPr>
          <p:cNvSpPr/>
          <p:nvPr/>
        </p:nvSpPr>
        <p:spPr>
          <a:xfrm>
            <a:off x="9308088" y="2253556"/>
            <a:ext cx="2376378" cy="858585"/>
          </a:xfrm>
          <a:prstGeom prst="wedgeRectCallout">
            <a:avLst>
              <a:gd name="adj1" fmla="val 15894"/>
              <a:gd name="adj2" fmla="val -36299"/>
            </a:avLst>
          </a:prstGeom>
          <a:solidFill>
            <a:srgbClr val="9DCAB9"/>
          </a:solidFill>
          <a:ln>
            <a:solidFill>
              <a:srgbClr val="56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solidFill>
                  <a:schemeClr val="tx1"/>
                </a:solidFill>
              </a:rPr>
              <a:t>Inspiratie nodig?</a:t>
            </a:r>
          </a:p>
          <a:p>
            <a:r>
              <a:rPr lang="nl-NL" dirty="0">
                <a:solidFill>
                  <a:schemeClr val="tx1"/>
                </a:solidFill>
              </a:rPr>
              <a:t>Kijk eens in de </a:t>
            </a:r>
            <a:r>
              <a:rPr lang="nl-NL" b="1" dirty="0" err="1">
                <a:solidFill>
                  <a:schemeClr val="tx1"/>
                </a:solidFill>
              </a:rPr>
              <a:t>backlog</a:t>
            </a:r>
            <a:endParaRPr lang="nl-NL" b="1" dirty="0">
              <a:solidFill>
                <a:schemeClr val="tx1"/>
              </a:solidFill>
            </a:endParaRPr>
          </a:p>
          <a:p>
            <a:r>
              <a:rPr lang="nl-NL" dirty="0">
                <a:solidFill>
                  <a:schemeClr val="tx1"/>
                </a:solidFill>
              </a:rPr>
              <a:t>(zie volgende pagina)</a:t>
            </a:r>
          </a:p>
        </p:txBody>
      </p:sp>
    </p:spTree>
    <p:extLst>
      <p:ext uri="{BB962C8B-B14F-4D97-AF65-F5344CB8AC3E}">
        <p14:creationId xmlns:p14="http://schemas.microsoft.com/office/powerpoint/2010/main" val="3658090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jdelijke aanduiding voor inhoud 6"/>
          <p:cNvSpPr>
            <a:spLocks noGrp="1"/>
          </p:cNvSpPr>
          <p:nvPr>
            <p:ph idx="1"/>
          </p:nvPr>
        </p:nvSpPr>
        <p:spPr>
          <a:xfrm>
            <a:off x="5829299" y="273051"/>
            <a:ext cx="6181725" cy="5221975"/>
          </a:xfrm>
        </p:spPr>
        <p:txBody>
          <a:bodyPr>
            <a:normAutofit/>
          </a:bodyPr>
          <a:lstStyle/>
          <a:p>
            <a:pPr marL="0" indent="0">
              <a:buNone/>
            </a:pPr>
            <a:r>
              <a:rPr lang="nl-NL" sz="2800" b="1" dirty="0"/>
              <a:t>Handige informatie</a:t>
            </a:r>
          </a:p>
          <a:p>
            <a:pPr marL="0" indent="0">
              <a:buNone/>
            </a:pPr>
            <a:r>
              <a:rPr lang="nl-NL" sz="2000" dirty="0"/>
              <a:t>Module </a:t>
            </a:r>
            <a:r>
              <a:rPr lang="nl-NL" sz="2000" b="1" dirty="0"/>
              <a:t>online didactiek</a:t>
            </a:r>
            <a:r>
              <a:rPr lang="nl-NL" sz="2000" dirty="0"/>
              <a:t> van Stichting Praktijkleren</a:t>
            </a:r>
          </a:p>
          <a:p>
            <a:pPr marL="0" indent="0">
              <a:buNone/>
            </a:pPr>
            <a:r>
              <a:rPr lang="nl-NL" sz="2000" dirty="0">
                <a:hlinkClick r:id="rId2"/>
              </a:rPr>
              <a:t>https://www.stichtingpraktijkleren.nl/oo/online-didactiek/</a:t>
            </a:r>
            <a:endParaRPr lang="nl-NL" sz="2000" dirty="0"/>
          </a:p>
          <a:p>
            <a:pPr marL="0" indent="0">
              <a:buNone/>
            </a:pPr>
            <a:endParaRPr lang="nl-NL" sz="2000" dirty="0"/>
          </a:p>
          <a:p>
            <a:pPr marL="0" indent="0">
              <a:buNone/>
            </a:pPr>
            <a:r>
              <a:rPr lang="nl-NL" sz="2000" dirty="0"/>
              <a:t>Uitgebreide blogs over </a:t>
            </a:r>
            <a:r>
              <a:rPr lang="nl-NL" sz="2000" b="1" dirty="0"/>
              <a:t>Teams in het onderwijs</a:t>
            </a:r>
          </a:p>
          <a:p>
            <a:pPr marL="0" indent="0">
              <a:buNone/>
            </a:pPr>
            <a:r>
              <a:rPr lang="nl-NL" sz="2000" dirty="0">
                <a:hlinkClick r:id="rId3"/>
              </a:rPr>
              <a:t>https://socialmediainhetmbo.nl/office365/microsoft-teams-handleidingen-voor-scholen/</a:t>
            </a:r>
            <a:endParaRPr lang="nl-NL" sz="2000" dirty="0"/>
          </a:p>
          <a:p>
            <a:pPr marL="0" indent="0">
              <a:buNone/>
            </a:pPr>
            <a:endParaRPr lang="nl-NL" sz="2400" dirty="0"/>
          </a:p>
          <a:p>
            <a:pPr marL="0" indent="0">
              <a:buNone/>
            </a:pPr>
            <a:r>
              <a:rPr lang="nl-NL" sz="2000" dirty="0"/>
              <a:t>Filmpje: </a:t>
            </a:r>
            <a:r>
              <a:rPr lang="nl-NL" sz="2000" dirty="0">
                <a:hlinkClick r:id="rId4" action="ppaction://hlinkfile"/>
              </a:rPr>
              <a:t>Een werkdag in een PE</a:t>
            </a:r>
            <a:endParaRPr lang="nl-NL" sz="2000" dirty="0"/>
          </a:p>
          <a:p>
            <a:pPr marL="0" indent="0">
              <a:buNone/>
            </a:pPr>
            <a:endParaRPr lang="nl-NL" sz="2000" dirty="0"/>
          </a:p>
          <a:p>
            <a:pPr marL="0" indent="0">
              <a:buNone/>
            </a:pPr>
            <a:r>
              <a:rPr lang="nl-NL" sz="2000" dirty="0"/>
              <a:t>Filmpje: </a:t>
            </a:r>
            <a:r>
              <a:rPr lang="nl-NL" sz="2000" dirty="0">
                <a:hlinkClick r:id="rId5" action="ppaction://hlinkfile"/>
              </a:rPr>
              <a:t>online weekstart PE</a:t>
            </a:r>
            <a:endParaRPr lang="nl-NL" sz="2000" dirty="0"/>
          </a:p>
          <a:p>
            <a:pPr marL="0" indent="0">
              <a:buNone/>
            </a:pPr>
            <a:endParaRPr lang="nl-NL" sz="2800" dirty="0"/>
          </a:p>
          <a:p>
            <a:endParaRPr lang="nl-NL" sz="2800" b="1" dirty="0"/>
          </a:p>
          <a:p>
            <a:pPr marL="0" indent="0">
              <a:buNone/>
            </a:pPr>
            <a:endParaRPr lang="nl-NL" sz="2800" dirty="0"/>
          </a:p>
          <a:p>
            <a:pPr marL="0" indent="0">
              <a:buNone/>
            </a:pPr>
            <a:endParaRPr lang="nl-NL" sz="2800" dirty="0"/>
          </a:p>
          <a:p>
            <a:pPr lvl="1">
              <a:buFontTx/>
              <a:buChar char="-"/>
            </a:pPr>
            <a:endParaRPr lang="nl-NL" sz="2400" dirty="0"/>
          </a:p>
          <a:p>
            <a:pPr>
              <a:buFontTx/>
              <a:buChar char="-"/>
            </a:pPr>
            <a:endParaRPr lang="nl-NL" sz="2800" dirty="0"/>
          </a:p>
          <a:p>
            <a:endParaRPr lang="nl-NL" sz="2400" dirty="0"/>
          </a:p>
          <a:p>
            <a:pPr marL="0" indent="0">
              <a:buNone/>
            </a:pPr>
            <a:endParaRPr lang="nl-NL" sz="2800" i="1" dirty="0"/>
          </a:p>
        </p:txBody>
      </p:sp>
      <p:pic>
        <p:nvPicPr>
          <p:cNvPr id="2" name="Afbeelding 1"/>
          <p:cNvPicPr>
            <a:picLocks noChangeAspect="1"/>
          </p:cNvPicPr>
          <p:nvPr/>
        </p:nvPicPr>
        <p:blipFill>
          <a:blip r:embed="rId6"/>
          <a:stretch>
            <a:fillRect/>
          </a:stretch>
        </p:blipFill>
        <p:spPr>
          <a:xfrm>
            <a:off x="327575" y="273050"/>
            <a:ext cx="5288630" cy="4342911"/>
          </a:xfrm>
          <a:prstGeom prst="rect">
            <a:avLst/>
          </a:prstGeom>
          <a:ln w="38100">
            <a:solidFill>
              <a:srgbClr val="56355B"/>
            </a:solidFill>
          </a:ln>
        </p:spPr>
      </p:pic>
      <p:sp>
        <p:nvSpPr>
          <p:cNvPr id="4" name="Rechthoekig bijschrift 3"/>
          <p:cNvSpPr/>
          <p:nvPr/>
        </p:nvSpPr>
        <p:spPr>
          <a:xfrm>
            <a:off x="254679" y="5343808"/>
            <a:ext cx="4688257" cy="1126003"/>
          </a:xfrm>
          <a:prstGeom prst="wedgeRectCallout">
            <a:avLst>
              <a:gd name="adj1" fmla="val 15894"/>
              <a:gd name="adj2" fmla="val -36299"/>
            </a:avLst>
          </a:prstGeom>
          <a:solidFill>
            <a:srgbClr val="9DCAB9"/>
          </a:solidFill>
          <a:ln>
            <a:solidFill>
              <a:srgbClr val="56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b="1" dirty="0">
                <a:solidFill>
                  <a:schemeClr val="tx1"/>
                </a:solidFill>
              </a:rPr>
              <a:t>Voor vragen of hulp: </a:t>
            </a:r>
          </a:p>
          <a:p>
            <a:r>
              <a:rPr lang="nl-NL" dirty="0">
                <a:solidFill>
                  <a:schemeClr val="tx1"/>
                </a:solidFill>
              </a:rPr>
              <a:t>Mail naar penned@stichtingpraktijkleren.nl</a:t>
            </a:r>
          </a:p>
        </p:txBody>
      </p:sp>
    </p:spTree>
    <p:extLst>
      <p:ext uri="{BB962C8B-B14F-4D97-AF65-F5344CB8AC3E}">
        <p14:creationId xmlns:p14="http://schemas.microsoft.com/office/powerpoint/2010/main" val="2917448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DCAB9">
              <a:alpha val="50196"/>
            </a:srgbClr>
          </a:solidFill>
        </p:spPr>
        <p:txBody>
          <a:bodyPr>
            <a:normAutofit fontScale="90000"/>
          </a:bodyPr>
          <a:lstStyle/>
          <a:p>
            <a:r>
              <a:rPr lang="nl-NL" dirty="0">
                <a:solidFill>
                  <a:srgbClr val="56355B"/>
                </a:solidFill>
              </a:rPr>
              <a:t>Over deze handleiding</a:t>
            </a:r>
          </a:p>
        </p:txBody>
      </p:sp>
      <p:sp>
        <p:nvSpPr>
          <p:cNvPr id="7" name="Tijdelijke aanduiding voor inhoud 6"/>
          <p:cNvSpPr>
            <a:spLocks noGrp="1"/>
          </p:cNvSpPr>
          <p:nvPr>
            <p:ph sz="half" idx="1"/>
          </p:nvPr>
        </p:nvSpPr>
        <p:spPr>
          <a:xfrm>
            <a:off x="609599" y="1268760"/>
            <a:ext cx="10837654" cy="4933632"/>
          </a:xfrm>
        </p:spPr>
        <p:txBody>
          <a:bodyPr>
            <a:normAutofit fontScale="92500" lnSpcReduction="20000"/>
          </a:bodyPr>
          <a:lstStyle/>
          <a:p>
            <a:r>
              <a:rPr lang="nl-NL" dirty="0"/>
              <a:t>Deze handleiding geeft tips om een (online-) PE te op te starten. </a:t>
            </a:r>
          </a:p>
          <a:p>
            <a:r>
              <a:rPr lang="nl-NL" dirty="0"/>
              <a:t>Kijk ook naar de (online-) kick off-bijeenkomst voor de trainees in blok 1 .</a:t>
            </a:r>
          </a:p>
          <a:p>
            <a:r>
              <a:rPr lang="nl-NL" dirty="0"/>
              <a:t>Grijze pagina’s zijn docentenpagina’s. Deze staan vóór de bijhorende pagina’s voor trainees en zijn op </a:t>
            </a:r>
            <a:r>
              <a:rPr lang="nl-NL" i="1" dirty="0"/>
              <a:t>Verbergen</a:t>
            </a:r>
            <a:r>
              <a:rPr lang="nl-NL" dirty="0"/>
              <a:t> gezet. Linksboven in een docentenpagina zie je bij welke dia deze hoort.</a:t>
            </a:r>
          </a:p>
          <a:p>
            <a:r>
              <a:rPr lang="nl-NL" dirty="0"/>
              <a:t>BL = bedrijfsleider </a:t>
            </a:r>
            <a:r>
              <a:rPr lang="nl-NL" sz="2000" dirty="0"/>
              <a:t>(begeleidende docent)</a:t>
            </a:r>
            <a:r>
              <a:rPr lang="nl-NL" dirty="0"/>
              <a:t> / PE = practice enterprise / Trainee = student als werknemer in de PE</a:t>
            </a:r>
          </a:p>
          <a:p>
            <a:r>
              <a:rPr lang="nl-NL" dirty="0"/>
              <a:t>Zowel voor fysieke bijeenkomsten als voor online te gebruiken</a:t>
            </a:r>
          </a:p>
          <a:p>
            <a:pPr marL="857250" lvl="2" indent="0">
              <a:spcBef>
                <a:spcPts val="0"/>
              </a:spcBef>
              <a:buNone/>
            </a:pPr>
            <a:endParaRPr lang="nl-NL" dirty="0"/>
          </a:p>
          <a:p>
            <a:pPr marL="857250" lvl="2" indent="0">
              <a:spcBef>
                <a:spcPts val="0"/>
              </a:spcBef>
              <a:buNone/>
            </a:pPr>
            <a:r>
              <a:rPr lang="nl-NL" dirty="0"/>
              <a:t>Symbool voor 				 Symbool voor</a:t>
            </a:r>
          </a:p>
          <a:p>
            <a:pPr marL="857250" lvl="2" indent="0">
              <a:spcBef>
                <a:spcPts val="0"/>
              </a:spcBef>
              <a:buNone/>
            </a:pPr>
            <a:r>
              <a:rPr lang="nl-NL" dirty="0"/>
              <a:t>fysieke bijeenkomsten: 			 online contact:</a:t>
            </a:r>
          </a:p>
          <a:p>
            <a:pPr marL="857250" lvl="2" indent="0">
              <a:spcBef>
                <a:spcPts val="0"/>
              </a:spcBef>
              <a:buNone/>
            </a:pPr>
            <a:endParaRPr lang="nl-NL" dirty="0"/>
          </a:p>
          <a:p>
            <a:pPr marL="400050">
              <a:spcBef>
                <a:spcPts val="0"/>
              </a:spcBef>
            </a:pPr>
            <a:r>
              <a:rPr lang="nl-NL" dirty="0"/>
              <a:t>Aan te passen naar eigen wensen en de specifieke kenmerken van jouw PE</a:t>
            </a:r>
          </a:p>
          <a:p>
            <a:pPr marL="857250" lvl="2" indent="0">
              <a:spcBef>
                <a:spcPts val="0"/>
              </a:spcBef>
              <a:buNone/>
            </a:pPr>
            <a:r>
              <a:rPr lang="nl-NL" dirty="0"/>
              <a:t>Symbool om e.e.a. </a:t>
            </a:r>
            <a:br>
              <a:rPr lang="nl-NL" dirty="0"/>
            </a:br>
            <a:r>
              <a:rPr lang="nl-NL" dirty="0"/>
              <a:t>aan te passen</a:t>
            </a:r>
          </a:p>
          <a:p>
            <a:pPr marL="0" indent="0">
              <a:buNone/>
            </a:pPr>
            <a:endParaRPr lang="nl-NL" dirty="0"/>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17930" y="4282840"/>
            <a:ext cx="708622" cy="708622"/>
          </a:xfrm>
          <a:prstGeom prst="rect">
            <a:avLst/>
          </a:prstGeom>
        </p:spPr>
      </p:pic>
      <p:pic>
        <p:nvPicPr>
          <p:cNvPr id="10" name="Afbeelding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7524" y="4282840"/>
            <a:ext cx="781347" cy="781347"/>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49572" y="5662108"/>
            <a:ext cx="540284" cy="540284"/>
          </a:xfrm>
          <a:prstGeom prst="rect">
            <a:avLst/>
          </a:prstGeom>
        </p:spPr>
      </p:pic>
    </p:spTree>
    <p:extLst>
      <p:ext uri="{BB962C8B-B14F-4D97-AF65-F5344CB8AC3E}">
        <p14:creationId xmlns:p14="http://schemas.microsoft.com/office/powerpoint/2010/main" val="350035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DCAB9">
              <a:alpha val="50196"/>
            </a:srgbClr>
          </a:solidFill>
        </p:spPr>
        <p:txBody>
          <a:bodyPr>
            <a:normAutofit fontScale="90000"/>
          </a:bodyPr>
          <a:lstStyle/>
          <a:p>
            <a:r>
              <a:rPr lang="nl-NL" dirty="0">
                <a:solidFill>
                  <a:srgbClr val="56355B"/>
                </a:solidFill>
              </a:rPr>
              <a:t>Uitgangspunten</a:t>
            </a:r>
          </a:p>
        </p:txBody>
      </p:sp>
      <p:sp>
        <p:nvSpPr>
          <p:cNvPr id="7" name="Tijdelijke aanduiding voor inhoud 6"/>
          <p:cNvSpPr>
            <a:spLocks noGrp="1"/>
          </p:cNvSpPr>
          <p:nvPr>
            <p:ph sz="half" idx="1"/>
          </p:nvPr>
        </p:nvSpPr>
        <p:spPr>
          <a:xfrm>
            <a:off x="609598" y="1268760"/>
            <a:ext cx="11312107" cy="4933632"/>
          </a:xfrm>
        </p:spPr>
        <p:txBody>
          <a:bodyPr>
            <a:normAutofit fontScale="62500" lnSpcReduction="20000"/>
          </a:bodyPr>
          <a:lstStyle/>
          <a:p>
            <a:pPr marL="0" indent="0">
              <a:buNone/>
            </a:pPr>
            <a:r>
              <a:rPr lang="nl-NL" sz="3400" u="sng" dirty="0"/>
              <a:t>De opzet van de PE is afgerond</a:t>
            </a:r>
          </a:p>
          <a:p>
            <a:r>
              <a:rPr lang="nl-NL" dirty="0"/>
              <a:t>De onderdelen van het Stappenplan zijn allen ingevuld en in detail uitgewerkt.</a:t>
            </a:r>
          </a:p>
          <a:p>
            <a:r>
              <a:rPr lang="nl-NL" dirty="0"/>
              <a:t>Alle bedrijfsleiders hebben de Start </a:t>
            </a:r>
            <a:r>
              <a:rPr lang="nl-NL" dirty="0" err="1"/>
              <a:t>to</a:t>
            </a:r>
            <a:r>
              <a:rPr lang="nl-NL" dirty="0"/>
              <a:t> </a:t>
            </a:r>
            <a:r>
              <a:rPr lang="nl-NL" dirty="0" err="1"/>
              <a:t>Practice</a:t>
            </a:r>
            <a:r>
              <a:rPr lang="nl-NL" dirty="0"/>
              <a:t>-training gevolgd.</a:t>
            </a:r>
          </a:p>
          <a:p>
            <a:r>
              <a:rPr lang="nl-NL" dirty="0"/>
              <a:t>Blok 1 en 2, Inwerkprogramma en organisatie van de PE, zijn met de trainees besproken. Indien dat niet het geval is, is het raadzaam om te bekijken welke onderdelen daaruit alsnog besproken moeten worden in een of andere vorm.</a:t>
            </a:r>
          </a:p>
          <a:p>
            <a:pPr marL="0" indent="0">
              <a:buNone/>
            </a:pPr>
            <a:endParaRPr lang="nl-NL" u="sng" dirty="0"/>
          </a:p>
          <a:p>
            <a:pPr marL="0" indent="0">
              <a:buNone/>
            </a:pPr>
            <a:r>
              <a:rPr lang="nl-NL" sz="3400" u="sng" dirty="0"/>
              <a:t>Al aanwezig / bekend / vastgelegd</a:t>
            </a:r>
            <a:r>
              <a:rPr lang="nl-NL" sz="3400" i="1" dirty="0"/>
              <a:t> 	</a:t>
            </a:r>
          </a:p>
          <a:p>
            <a:pPr marL="400050" lvl="1" indent="0" algn="ctr">
              <a:buNone/>
            </a:pPr>
            <a:r>
              <a:rPr lang="nl-NL" sz="2300" i="1" dirty="0"/>
              <a:t>tenzij is gekozen om al deze onderdelen samen met de studenten te bepalen</a:t>
            </a:r>
          </a:p>
          <a:p>
            <a:r>
              <a:rPr lang="nl-NL" dirty="0"/>
              <a:t>PE-naam </a:t>
            </a:r>
          </a:p>
          <a:p>
            <a:r>
              <a:rPr lang="nl-NL" dirty="0"/>
              <a:t>2 verkoopklare producten + bijhorende prijzen</a:t>
            </a:r>
          </a:p>
          <a:p>
            <a:r>
              <a:rPr lang="nl-NL" dirty="0"/>
              <a:t>Organigram + functiebeschrijvingen 		</a:t>
            </a:r>
            <a:r>
              <a:rPr lang="nl-NL" sz="2200" i="1" dirty="0"/>
              <a:t>Zie </a:t>
            </a:r>
            <a:r>
              <a:rPr lang="nl-NL" sz="2200" i="1" dirty="0">
                <a:hlinkClick r:id="rId2"/>
              </a:rPr>
              <a:t>voorbeeld-</a:t>
            </a:r>
            <a:r>
              <a:rPr lang="nl-NL" sz="2200" i="1" dirty="0" err="1">
                <a:hlinkClick r:id="rId2"/>
              </a:rPr>
              <a:t>PE’s</a:t>
            </a:r>
            <a:r>
              <a:rPr lang="nl-NL" sz="2200" i="1" dirty="0"/>
              <a:t> in Bibliotheek Opzetten</a:t>
            </a:r>
            <a:endParaRPr lang="nl-NL" i="1" dirty="0"/>
          </a:p>
          <a:p>
            <a:pPr lvl="1"/>
            <a:r>
              <a:rPr lang="nl-NL" dirty="0"/>
              <a:t>welke afdelingen zijn er?</a:t>
            </a:r>
          </a:p>
          <a:p>
            <a:pPr lvl="1"/>
            <a:r>
              <a:rPr lang="nl-NL" dirty="0"/>
              <a:t>welke werkzaamheden horen op elke afdeling?</a:t>
            </a:r>
          </a:p>
          <a:p>
            <a:r>
              <a:rPr lang="nl-NL" dirty="0"/>
              <a:t>Processtroom is beschreven			</a:t>
            </a:r>
            <a:r>
              <a:rPr lang="nl-NL" sz="2200" i="1" dirty="0"/>
              <a:t>Zie </a:t>
            </a:r>
            <a:r>
              <a:rPr lang="nl-NL" sz="2200" i="1" dirty="0">
                <a:hlinkClick r:id="rId2"/>
              </a:rPr>
              <a:t>voorbeeld-</a:t>
            </a:r>
            <a:r>
              <a:rPr lang="nl-NL" sz="2200" i="1" dirty="0" err="1">
                <a:hlinkClick r:id="rId2"/>
              </a:rPr>
              <a:t>PE’s</a:t>
            </a:r>
            <a:r>
              <a:rPr lang="nl-NL" sz="2200" i="1" dirty="0"/>
              <a:t> in Bibliotheek Opzetten</a:t>
            </a:r>
            <a:endParaRPr lang="nl-NL" dirty="0">
              <a:sym typeface="Wingdings" panose="05000000000000000000" pitchFamily="2" charset="2"/>
            </a:endParaRPr>
          </a:p>
          <a:p>
            <a:pPr lvl="1"/>
            <a:r>
              <a:rPr lang="nl-NL" dirty="0">
                <a:sym typeface="Wingdings" panose="05000000000000000000" pitchFamily="2" charset="2"/>
              </a:rPr>
              <a:t>welke stappen zitten in het inkoopproces? 	</a:t>
            </a:r>
            <a:r>
              <a:rPr lang="nl-NL" sz="2300" i="1" dirty="0">
                <a:sym typeface="Wingdings" panose="05000000000000000000" pitchFamily="2" charset="2"/>
              </a:rPr>
              <a:t> 	</a:t>
            </a:r>
            <a:endParaRPr lang="nl-NL" i="1" dirty="0">
              <a:sym typeface="Wingdings" panose="05000000000000000000" pitchFamily="2" charset="2"/>
            </a:endParaRPr>
          </a:p>
          <a:p>
            <a:pPr lvl="1"/>
            <a:r>
              <a:rPr lang="nl-NL" dirty="0">
                <a:sym typeface="Wingdings" panose="05000000000000000000" pitchFamily="2" charset="2"/>
              </a:rPr>
              <a:t>Welke stappen zitten in het verkoopproces? 	</a:t>
            </a:r>
            <a:r>
              <a:rPr lang="nl-NL" sz="2300" i="1" dirty="0">
                <a:sym typeface="Wingdings" panose="05000000000000000000" pitchFamily="2" charset="2"/>
              </a:rPr>
              <a:t>Welke documenten/systemen + welke afdeling doet wanneer wat?</a:t>
            </a:r>
            <a:endParaRPr lang="nl-NL" i="1" dirty="0">
              <a:sym typeface="Wingdings" panose="05000000000000000000" pitchFamily="2" charset="2"/>
            </a:endParaRPr>
          </a:p>
          <a:p>
            <a:pPr lvl="1"/>
            <a:r>
              <a:rPr lang="nl-NL" dirty="0"/>
              <a:t>Wie houdt e-mail bij / maakt taken van mails?</a:t>
            </a:r>
          </a:p>
          <a:p>
            <a:endParaRPr lang="nl-NL" dirty="0"/>
          </a:p>
        </p:txBody>
      </p:sp>
    </p:spTree>
    <p:extLst>
      <p:ext uri="{BB962C8B-B14F-4D97-AF65-F5344CB8AC3E}">
        <p14:creationId xmlns:p14="http://schemas.microsoft.com/office/powerpoint/2010/main" val="395550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DCAB9">
              <a:alpha val="50196"/>
            </a:srgbClr>
          </a:solidFill>
        </p:spPr>
        <p:txBody>
          <a:bodyPr>
            <a:normAutofit fontScale="90000"/>
          </a:bodyPr>
          <a:lstStyle/>
          <a:p>
            <a:r>
              <a:rPr lang="nl-NL" dirty="0">
                <a:solidFill>
                  <a:srgbClr val="56355B"/>
                </a:solidFill>
              </a:rPr>
              <a:t>Doen</a:t>
            </a:r>
          </a:p>
        </p:txBody>
      </p:sp>
      <p:sp>
        <p:nvSpPr>
          <p:cNvPr id="7" name="Tijdelijke aanduiding voor inhoud 6"/>
          <p:cNvSpPr>
            <a:spLocks noGrp="1"/>
          </p:cNvSpPr>
          <p:nvPr>
            <p:ph sz="half" idx="1"/>
          </p:nvPr>
        </p:nvSpPr>
        <p:spPr>
          <a:xfrm>
            <a:off x="609599" y="1268760"/>
            <a:ext cx="11036061" cy="4857403"/>
          </a:xfrm>
        </p:spPr>
        <p:txBody>
          <a:bodyPr>
            <a:normAutofit lnSpcReduction="10000"/>
          </a:bodyPr>
          <a:lstStyle/>
          <a:p>
            <a:r>
              <a:rPr lang="nl-NL" dirty="0"/>
              <a:t>Pas deze presentatie aan in de huisstijl van jouw PE of jouw school</a:t>
            </a:r>
          </a:p>
          <a:p>
            <a:endParaRPr lang="nl-NL" dirty="0"/>
          </a:p>
          <a:p>
            <a:r>
              <a:rPr lang="nl-NL" dirty="0"/>
              <a:t>Bewerk de presentatie: vul aan met gegevens van de eigen PE en zaken die je belangrijk vindt en verwijder delen die je niet van toepassing vindt</a:t>
            </a:r>
          </a:p>
          <a:p>
            <a:endParaRPr lang="nl-NL" dirty="0"/>
          </a:p>
          <a:p>
            <a:r>
              <a:rPr lang="nl-NL" dirty="0"/>
              <a:t>Bekijk welke volgorde van de blokken voor jou het beste uitkomt. De blokken na blok 1 zijn niet afhankelijk van elkaar gemaakt</a:t>
            </a:r>
          </a:p>
          <a:p>
            <a:endParaRPr lang="nl-NL" dirty="0"/>
          </a:p>
          <a:p>
            <a:r>
              <a:rPr lang="nl-NL" dirty="0"/>
              <a:t>Als dit symbool </a:t>
            </a:r>
            <a:br>
              <a:rPr lang="nl-NL" dirty="0"/>
            </a:br>
            <a:r>
              <a:rPr lang="nl-NL" dirty="0"/>
              <a:t>op een pagina staat moet je zelf nog zaken aanpassen/toevoegen voordat je de dia aan je trainees laat zien. </a:t>
            </a:r>
          </a:p>
          <a:p>
            <a:endParaRPr lang="nl-NL" dirty="0"/>
          </a:p>
          <a:p>
            <a:endParaRPr lang="nl-NL" dirty="0"/>
          </a:p>
          <a:p>
            <a:endParaRPr lang="nl-NL" dirty="0"/>
          </a:p>
          <a:p>
            <a:endParaRPr lang="nl-NL" dirty="0"/>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4675" y="4821585"/>
            <a:ext cx="540284" cy="540284"/>
          </a:xfrm>
          <a:prstGeom prst="rect">
            <a:avLst/>
          </a:prstGeom>
        </p:spPr>
      </p:pic>
    </p:spTree>
    <p:extLst>
      <p:ext uri="{BB962C8B-B14F-4D97-AF65-F5344CB8AC3E}">
        <p14:creationId xmlns:p14="http://schemas.microsoft.com/office/powerpoint/2010/main" val="380409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DCAB9">
              <a:alpha val="50000"/>
            </a:srgbClr>
          </a:solidFill>
        </p:spPr>
        <p:txBody>
          <a:bodyPr>
            <a:normAutofit fontScale="90000"/>
          </a:bodyPr>
          <a:lstStyle/>
          <a:p>
            <a:r>
              <a:rPr lang="nl-NL" dirty="0">
                <a:solidFill>
                  <a:srgbClr val="56355B"/>
                </a:solidFill>
              </a:rPr>
              <a:t>Tips</a:t>
            </a:r>
          </a:p>
        </p:txBody>
      </p:sp>
      <p:sp>
        <p:nvSpPr>
          <p:cNvPr id="4" name="Tijdelijke aanduiding voor inhoud 3"/>
          <p:cNvSpPr>
            <a:spLocks noGrp="1"/>
          </p:cNvSpPr>
          <p:nvPr>
            <p:ph sz="half" idx="2"/>
          </p:nvPr>
        </p:nvSpPr>
        <p:spPr>
          <a:xfrm>
            <a:off x="609600" y="1181819"/>
            <a:ext cx="11286226" cy="5279365"/>
          </a:xfrm>
        </p:spPr>
        <p:txBody>
          <a:bodyPr>
            <a:normAutofit fontScale="25000" lnSpcReduction="20000"/>
          </a:bodyPr>
          <a:lstStyle/>
          <a:p>
            <a:pPr marL="0" indent="0">
              <a:buNone/>
            </a:pPr>
            <a:r>
              <a:rPr lang="nl-NL" sz="8000" b="1" dirty="0"/>
              <a:t>Bekijk de module online didactiek van Stichting Praktijkleren</a:t>
            </a:r>
          </a:p>
          <a:p>
            <a:pPr marL="0" indent="0">
              <a:buNone/>
            </a:pPr>
            <a:r>
              <a:rPr lang="nl-NL" sz="8000" dirty="0">
                <a:hlinkClick r:id="rId2"/>
              </a:rPr>
              <a:t>https://www.stichtingpraktijkleren.nl/oo/online-didactiek/</a:t>
            </a:r>
            <a:endParaRPr lang="nl-NL" sz="8000" dirty="0"/>
          </a:p>
          <a:p>
            <a:pPr marL="0" indent="0">
              <a:buNone/>
            </a:pPr>
            <a:r>
              <a:rPr lang="nl-NL" sz="8000" dirty="0"/>
              <a:t>(log in op de site van Stichting Praktijkleren)</a:t>
            </a:r>
          </a:p>
          <a:p>
            <a:pPr marL="0" indent="0">
              <a:buNone/>
            </a:pPr>
            <a:endParaRPr lang="nl-NL" sz="8000" b="1" dirty="0"/>
          </a:p>
          <a:p>
            <a:pPr marL="0" indent="0">
              <a:buNone/>
            </a:pPr>
            <a:endParaRPr lang="nl-NL" sz="8000" b="1" dirty="0"/>
          </a:p>
          <a:p>
            <a:pPr marL="0" indent="0">
              <a:buNone/>
            </a:pPr>
            <a:r>
              <a:rPr lang="nl-NL" sz="8000" b="1" dirty="0"/>
              <a:t>Bekijk deze serie blogs over online lesgeven via MS Teams. </a:t>
            </a:r>
            <a:br>
              <a:rPr lang="nl-NL" sz="8000" b="1" dirty="0"/>
            </a:br>
            <a:r>
              <a:rPr lang="nl-NL" sz="8000" dirty="0"/>
              <a:t>Je vindt hier een schat aan informatie over alles wat Teams te bieden heeft en hoe je dat kunt inzetten voor educatieve online bijeenkomsten.</a:t>
            </a:r>
          </a:p>
          <a:p>
            <a:pPr marL="0" indent="0">
              <a:buNone/>
            </a:pPr>
            <a:r>
              <a:rPr lang="nl-NL" sz="8000" dirty="0">
                <a:hlinkClick r:id="rId3"/>
              </a:rPr>
              <a:t>https://socialmediainhetmbo.nl/office365/microsoft-teams-handleidingen-voor-scholen/</a:t>
            </a:r>
            <a:r>
              <a:rPr lang="nl-NL" sz="8000" dirty="0"/>
              <a:t> </a:t>
            </a:r>
          </a:p>
          <a:p>
            <a:pPr marL="800100" lvl="2" indent="0">
              <a:buNone/>
            </a:pPr>
            <a:r>
              <a:rPr lang="nl-NL" sz="6400" i="1" dirty="0">
                <a:solidFill>
                  <a:schemeClr val="bg1">
                    <a:lumMod val="50000"/>
                  </a:schemeClr>
                </a:solidFill>
              </a:rPr>
              <a:t>Bron: Office 365 in het mbo </a:t>
            </a:r>
          </a:p>
          <a:p>
            <a:pPr marL="800100" lvl="2" indent="0">
              <a:buNone/>
            </a:pPr>
            <a:r>
              <a:rPr lang="nl-NL" sz="6400" i="1" dirty="0" err="1">
                <a:solidFill>
                  <a:schemeClr val="bg1">
                    <a:lumMod val="50000"/>
                  </a:schemeClr>
                </a:solidFill>
                <a:hlinkClick r:id="rId4"/>
              </a:rPr>
              <a:t>Ashwin</a:t>
            </a:r>
            <a:r>
              <a:rPr lang="nl-NL" sz="6400" i="1" dirty="0">
                <a:solidFill>
                  <a:schemeClr val="bg1">
                    <a:lumMod val="50000"/>
                  </a:schemeClr>
                </a:solidFill>
                <a:hlinkClick r:id="rId4"/>
              </a:rPr>
              <a:t> Brouwer</a:t>
            </a:r>
            <a:r>
              <a:rPr lang="nl-NL" sz="6400" i="1" dirty="0">
                <a:solidFill>
                  <a:schemeClr val="bg1">
                    <a:lumMod val="50000"/>
                  </a:schemeClr>
                </a:solidFill>
              </a:rPr>
              <a:t> (Friesland College) en </a:t>
            </a:r>
            <a:r>
              <a:rPr lang="nl-NL" sz="6400" i="1" dirty="0">
                <a:solidFill>
                  <a:schemeClr val="bg1">
                    <a:lumMod val="50000"/>
                  </a:schemeClr>
                </a:solidFill>
                <a:hlinkClick r:id="rId5"/>
              </a:rPr>
              <a:t>Annet Smith</a:t>
            </a:r>
            <a:r>
              <a:rPr lang="nl-NL" sz="6400" i="1" dirty="0">
                <a:solidFill>
                  <a:schemeClr val="bg1">
                    <a:lumMod val="50000"/>
                  </a:schemeClr>
                </a:solidFill>
              </a:rPr>
              <a:t> (Nova College) schrijven hier over Office 365 in het (mbo) onderwijs. </a:t>
            </a:r>
            <a:r>
              <a:rPr lang="nl-NL" sz="6400" i="1" dirty="0" err="1">
                <a:solidFill>
                  <a:schemeClr val="bg1">
                    <a:lumMod val="50000"/>
                  </a:schemeClr>
                </a:solidFill>
              </a:rPr>
              <a:t>Ashwin</a:t>
            </a:r>
            <a:r>
              <a:rPr lang="nl-NL" sz="6400" i="1" dirty="0">
                <a:solidFill>
                  <a:schemeClr val="bg1">
                    <a:lumMod val="50000"/>
                  </a:schemeClr>
                </a:solidFill>
              </a:rPr>
              <a:t> en Annet zijn beide Microsoft </a:t>
            </a:r>
            <a:r>
              <a:rPr lang="nl-NL" sz="6400" i="1" dirty="0" err="1">
                <a:solidFill>
                  <a:schemeClr val="bg1">
                    <a:lumMod val="50000"/>
                  </a:schemeClr>
                </a:solidFill>
              </a:rPr>
              <a:t>Innovative</a:t>
            </a:r>
            <a:r>
              <a:rPr lang="nl-NL" sz="6400" i="1" dirty="0">
                <a:solidFill>
                  <a:schemeClr val="bg1">
                    <a:lumMod val="50000"/>
                  </a:schemeClr>
                </a:solidFill>
              </a:rPr>
              <a:t> </a:t>
            </a:r>
            <a:r>
              <a:rPr lang="nl-NL" sz="6400" i="1" dirty="0" err="1">
                <a:solidFill>
                  <a:schemeClr val="bg1">
                    <a:lumMod val="50000"/>
                  </a:schemeClr>
                </a:solidFill>
              </a:rPr>
              <a:t>Educator</a:t>
            </a:r>
            <a:r>
              <a:rPr lang="nl-NL" sz="6400" i="1" dirty="0">
                <a:solidFill>
                  <a:schemeClr val="bg1">
                    <a:lumMod val="50000"/>
                  </a:schemeClr>
                </a:solidFill>
              </a:rPr>
              <a:t> Expert. Office 365 in het mbo is een publicatie van </a:t>
            </a:r>
            <a:r>
              <a:rPr lang="nl-NL" sz="6400" i="1" dirty="0" err="1">
                <a:solidFill>
                  <a:schemeClr val="bg1">
                    <a:lumMod val="50000"/>
                  </a:schemeClr>
                </a:solidFill>
                <a:hlinkClick r:id="rId6"/>
              </a:rPr>
              <a:t>Social</a:t>
            </a:r>
            <a:r>
              <a:rPr lang="nl-NL" sz="6400" i="1" dirty="0">
                <a:solidFill>
                  <a:schemeClr val="bg1">
                    <a:lumMod val="50000"/>
                  </a:schemeClr>
                </a:solidFill>
                <a:hlinkClick r:id="rId6"/>
              </a:rPr>
              <a:t> media in het mbo</a:t>
            </a:r>
            <a:r>
              <a:rPr lang="nl-NL" sz="6400" i="1" dirty="0">
                <a:solidFill>
                  <a:schemeClr val="bg1">
                    <a:lumMod val="50000"/>
                  </a:schemeClr>
                </a:solidFill>
              </a:rPr>
              <a:t>.</a:t>
            </a:r>
          </a:p>
          <a:p>
            <a:pPr marL="0" indent="0">
              <a:buNone/>
            </a:pPr>
            <a:endParaRPr lang="nl-NL" sz="8000" dirty="0">
              <a:hlinkClick r:id="" action="ppaction://noaction"/>
            </a:endParaRPr>
          </a:p>
          <a:p>
            <a:pPr marL="0" indent="0">
              <a:buNone/>
            </a:pPr>
            <a:br>
              <a:rPr lang="nl-NL" sz="8000" dirty="0">
                <a:hlinkClick r:id="" action="ppaction://noaction"/>
              </a:rPr>
            </a:br>
            <a:r>
              <a:rPr lang="nl-NL" sz="8000" b="1" dirty="0"/>
              <a:t>Bekijk deze tips over digitale etiquette voor MS Teams</a:t>
            </a:r>
            <a:endParaRPr lang="nl-NL" sz="8000" dirty="0"/>
          </a:p>
          <a:p>
            <a:pPr marL="0" indent="0">
              <a:buNone/>
            </a:pPr>
            <a:r>
              <a:rPr lang="nl-NL" sz="8000" dirty="0">
                <a:hlinkClick r:id="rId7"/>
              </a:rPr>
              <a:t>https://www.managementsupport.nl/digitaal-werken/nieuws/2020/08/digitale-etiquette-microsoft-teams-10118681?_ga=2.3947440.1659834782.1597770034-2064962137.1597770034</a:t>
            </a:r>
            <a:endParaRPr lang="nl-NL" sz="8000" dirty="0"/>
          </a:p>
          <a:p>
            <a:pPr marL="800100" lvl="2" indent="0">
              <a:buNone/>
            </a:pPr>
            <a:r>
              <a:rPr lang="nl-NL" sz="6400" i="1" dirty="0">
                <a:solidFill>
                  <a:schemeClr val="bg1">
                    <a:lumMod val="50000"/>
                  </a:schemeClr>
                </a:solidFill>
              </a:rPr>
              <a:t>Bron: Managementsupport.nl</a:t>
            </a:r>
          </a:p>
          <a:p>
            <a:pPr marL="0" indent="0">
              <a:buNone/>
            </a:pPr>
            <a:endParaRPr lang="nl-NL" dirty="0"/>
          </a:p>
        </p:txBody>
      </p:sp>
      <p:sp>
        <p:nvSpPr>
          <p:cNvPr id="11" name="Tijdelijke aanduiding voor inhoud 3"/>
          <p:cNvSpPr txBox="1">
            <a:spLocks/>
          </p:cNvSpPr>
          <p:nvPr/>
        </p:nvSpPr>
        <p:spPr>
          <a:xfrm>
            <a:off x="1316966" y="3599097"/>
            <a:ext cx="10578860" cy="28620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nl-NL" dirty="0"/>
          </a:p>
        </p:txBody>
      </p:sp>
      <p:pic>
        <p:nvPicPr>
          <p:cNvPr id="5" name="Afbeelding 4"/>
          <p:cNvPicPr>
            <a:picLocks noChangeAspect="1"/>
          </p:cNvPicPr>
          <p:nvPr/>
        </p:nvPicPr>
        <p:blipFill>
          <a:blip r:embed="rId8"/>
          <a:stretch>
            <a:fillRect/>
          </a:stretch>
        </p:blipFill>
        <p:spPr>
          <a:xfrm>
            <a:off x="8643669" y="460641"/>
            <a:ext cx="3053750" cy="2507674"/>
          </a:xfrm>
          <a:prstGeom prst="rect">
            <a:avLst/>
          </a:prstGeom>
          <a:ln w="38100">
            <a:solidFill>
              <a:srgbClr val="56355B"/>
            </a:solidFill>
          </a:ln>
        </p:spPr>
      </p:pic>
    </p:spTree>
    <p:extLst>
      <p:ext uri="{BB962C8B-B14F-4D97-AF65-F5344CB8AC3E}">
        <p14:creationId xmlns:p14="http://schemas.microsoft.com/office/powerpoint/2010/main" val="212074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solidFill>
            <a:srgbClr val="9DCAB9">
              <a:alpha val="49804"/>
            </a:srgbClr>
          </a:solidFill>
        </p:spPr>
        <p:txBody>
          <a:bodyPr>
            <a:normAutofit fontScale="90000"/>
          </a:bodyPr>
          <a:lstStyle/>
          <a:p>
            <a:r>
              <a:rPr lang="nl-NL" dirty="0">
                <a:solidFill>
                  <a:srgbClr val="56355B"/>
                </a:solidFill>
              </a:rPr>
              <a:t>Vooraf bepalen</a:t>
            </a:r>
          </a:p>
        </p:txBody>
      </p:sp>
      <p:sp>
        <p:nvSpPr>
          <p:cNvPr id="7" name="Tijdelijke aanduiding voor inhoud 6"/>
          <p:cNvSpPr>
            <a:spLocks noGrp="1"/>
          </p:cNvSpPr>
          <p:nvPr>
            <p:ph sz="half" idx="1"/>
          </p:nvPr>
        </p:nvSpPr>
        <p:spPr>
          <a:xfrm>
            <a:off x="609600" y="1166070"/>
            <a:ext cx="11312105" cy="5318620"/>
          </a:xfrm>
        </p:spPr>
        <p:txBody>
          <a:bodyPr>
            <a:normAutofit/>
          </a:bodyPr>
          <a:lstStyle/>
          <a:p>
            <a:pPr marL="0" indent="0">
              <a:buNone/>
            </a:pPr>
            <a:r>
              <a:rPr lang="nl-NL" sz="2400" dirty="0"/>
              <a:t>Bedenk vooraf waaronder jouw PE valt want dit bepaalt grotendeels in welke volgorde je te werk gaat. Bepaal aan de hand hiervan of je met </a:t>
            </a:r>
            <a:r>
              <a:rPr lang="nl-NL" sz="2400" b="1" dirty="0"/>
              <a:t>dia 11 </a:t>
            </a:r>
            <a:r>
              <a:rPr lang="nl-NL" sz="2400" dirty="0"/>
              <a:t>start of met </a:t>
            </a:r>
            <a:r>
              <a:rPr lang="nl-NL" sz="2400" b="1" dirty="0"/>
              <a:t>dia 13</a:t>
            </a:r>
            <a:r>
              <a:rPr lang="nl-NL" sz="2400" dirty="0"/>
              <a:t>.</a:t>
            </a:r>
          </a:p>
          <a:p>
            <a:pPr marL="0" indent="0">
              <a:buNone/>
            </a:pPr>
            <a:endParaRPr lang="nl-NL" sz="1200" dirty="0"/>
          </a:p>
          <a:p>
            <a:pPr marL="0" indent="0">
              <a:buNone/>
            </a:pPr>
            <a:r>
              <a:rPr lang="nl-NL" sz="1800" dirty="0"/>
              <a:t>In een sterk vereenvoudigd schema:</a:t>
            </a:r>
          </a:p>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a:p>
            <a:pPr marL="0" indent="0">
              <a:buNone/>
            </a:pPr>
            <a:endParaRPr lang="nl-NL" dirty="0"/>
          </a:p>
          <a:p>
            <a:pPr marL="0" indent="0">
              <a:buNone/>
            </a:pPr>
            <a:endParaRPr lang="nl-NL" sz="2800" dirty="0"/>
          </a:p>
          <a:p>
            <a:pPr marL="0" indent="0">
              <a:buNone/>
            </a:pPr>
            <a:endParaRPr lang="nl-NL" sz="2800" dirty="0"/>
          </a:p>
          <a:p>
            <a:pPr marL="0" indent="0">
              <a:buNone/>
            </a:pPr>
            <a:endParaRPr lang="nl-NL" sz="2200" dirty="0"/>
          </a:p>
        </p:txBody>
      </p:sp>
      <p:grpSp>
        <p:nvGrpSpPr>
          <p:cNvPr id="6" name="Groep 5">
            <a:extLst>
              <a:ext uri="{FF2B5EF4-FFF2-40B4-BE49-F238E27FC236}">
                <a16:creationId xmlns:a16="http://schemas.microsoft.com/office/drawing/2014/main" id="{928D947E-1E03-400E-BD61-4E9C4CEF0937}"/>
              </a:ext>
            </a:extLst>
          </p:cNvPr>
          <p:cNvGrpSpPr/>
          <p:nvPr/>
        </p:nvGrpSpPr>
        <p:grpSpPr>
          <a:xfrm>
            <a:off x="1988191" y="2743200"/>
            <a:ext cx="9672506" cy="3464654"/>
            <a:chOff x="2400649" y="1912690"/>
            <a:chExt cx="9375649" cy="3514987"/>
          </a:xfrm>
        </p:grpSpPr>
        <p:graphicFrame>
          <p:nvGraphicFramePr>
            <p:cNvPr id="3" name="Diagram 2">
              <a:extLst>
                <a:ext uri="{FF2B5EF4-FFF2-40B4-BE49-F238E27FC236}">
                  <a16:creationId xmlns:a16="http://schemas.microsoft.com/office/drawing/2014/main" id="{ABB8BC66-9E93-4D14-8EF6-0EA0F134A089}"/>
                </a:ext>
              </a:extLst>
            </p:cNvPr>
            <p:cNvGraphicFramePr/>
            <p:nvPr>
              <p:extLst>
                <p:ext uri="{D42A27DB-BD31-4B8C-83A1-F6EECF244321}">
                  <p14:modId xmlns:p14="http://schemas.microsoft.com/office/powerpoint/2010/main" val="2495665348"/>
                </p:ext>
              </p:extLst>
            </p:nvPr>
          </p:nvGraphicFramePr>
          <p:xfrm>
            <a:off x="2400649" y="1912690"/>
            <a:ext cx="9375649" cy="3514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hthoek: afgeronde hoeken 3">
              <a:extLst>
                <a:ext uri="{FF2B5EF4-FFF2-40B4-BE49-F238E27FC236}">
                  <a16:creationId xmlns:a16="http://schemas.microsoft.com/office/drawing/2014/main" id="{68F362C7-D5CC-45D9-8E4F-D65123059310}"/>
                </a:ext>
              </a:extLst>
            </p:cNvPr>
            <p:cNvSpPr/>
            <p:nvPr/>
          </p:nvSpPr>
          <p:spPr>
            <a:xfrm>
              <a:off x="9212379" y="2104173"/>
              <a:ext cx="2189795" cy="721453"/>
            </a:xfrm>
            <a:prstGeom prst="roundRect">
              <a:avLst/>
            </a:prstGeom>
            <a:solidFill>
              <a:srgbClr val="9DCAB9"/>
            </a:solidFill>
            <a:ln>
              <a:solidFill>
                <a:srgbClr val="56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NL" sz="1800" dirty="0"/>
                <a:t>1. marktonderzoek </a:t>
              </a:r>
              <a:r>
                <a:rPr lang="nl-NL" dirty="0">
                  <a:sym typeface="Wingdings" panose="05000000000000000000" pitchFamily="2" charset="2"/>
                </a:rPr>
                <a:t>2. </a:t>
              </a:r>
              <a:r>
                <a:rPr lang="nl-NL" sz="1800" dirty="0">
                  <a:sym typeface="Wingdings" panose="05000000000000000000" pitchFamily="2" charset="2"/>
                </a:rPr>
                <a:t>missie + visie</a:t>
              </a:r>
              <a:endParaRPr lang="nl-NL" sz="1800" dirty="0"/>
            </a:p>
          </p:txBody>
        </p:sp>
        <p:sp>
          <p:nvSpPr>
            <p:cNvPr id="9" name="Rechthoek: afgeronde hoeken 8">
              <a:extLst>
                <a:ext uri="{FF2B5EF4-FFF2-40B4-BE49-F238E27FC236}">
                  <a16:creationId xmlns:a16="http://schemas.microsoft.com/office/drawing/2014/main" id="{BACA12AA-9713-4A01-944F-112CA972833B}"/>
                </a:ext>
              </a:extLst>
            </p:cNvPr>
            <p:cNvSpPr/>
            <p:nvPr/>
          </p:nvSpPr>
          <p:spPr>
            <a:xfrm>
              <a:off x="2774773" y="2104173"/>
              <a:ext cx="2174975" cy="721453"/>
            </a:xfrm>
            <a:prstGeom prst="roundRect">
              <a:avLst/>
            </a:prstGeom>
            <a:solidFill>
              <a:srgbClr val="9DCAB9"/>
            </a:solidFill>
            <a:ln>
              <a:solidFill>
                <a:srgbClr val="5635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nl-NL" dirty="0">
                  <a:sym typeface="Wingdings" panose="05000000000000000000" pitchFamily="2" charset="2"/>
                </a:rPr>
                <a:t>1. m</a:t>
              </a:r>
              <a:r>
                <a:rPr lang="nl-NL" sz="1800" dirty="0">
                  <a:sym typeface="Wingdings" panose="05000000000000000000" pitchFamily="2" charset="2"/>
                </a:rPr>
                <a:t>issie + visie </a:t>
              </a:r>
              <a:br>
                <a:rPr lang="nl-NL" sz="1800" dirty="0">
                  <a:sym typeface="Wingdings" panose="05000000000000000000" pitchFamily="2" charset="2"/>
                </a:rPr>
              </a:br>
              <a:r>
                <a:rPr lang="nl-NL" sz="1800" dirty="0">
                  <a:sym typeface="Wingdings" panose="05000000000000000000" pitchFamily="2" charset="2"/>
                </a:rPr>
                <a:t>2. </a:t>
              </a:r>
              <a:r>
                <a:rPr lang="nl-NL" sz="1800" dirty="0"/>
                <a:t>marktonderzoek</a:t>
              </a:r>
            </a:p>
          </p:txBody>
        </p:sp>
      </p:grpSp>
    </p:spTree>
    <p:extLst>
      <p:ext uri="{BB962C8B-B14F-4D97-AF65-F5344CB8AC3E}">
        <p14:creationId xmlns:p14="http://schemas.microsoft.com/office/powerpoint/2010/main" val="2066438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06555" y="940280"/>
            <a:ext cx="10363200" cy="1626751"/>
          </a:xfrm>
          <a:solidFill>
            <a:srgbClr val="9DCAB9">
              <a:alpha val="50196"/>
            </a:srgbClr>
          </a:solidFill>
        </p:spPr>
        <p:txBody>
          <a:bodyPr>
            <a:normAutofit/>
          </a:bodyPr>
          <a:lstStyle/>
          <a:p>
            <a:pPr algn="ctr"/>
            <a:r>
              <a:rPr lang="nl-NL" dirty="0">
                <a:solidFill>
                  <a:srgbClr val="56355B"/>
                </a:solidFill>
              </a:rPr>
              <a:t>OPSTART VAN DE PE</a:t>
            </a:r>
            <a:br>
              <a:rPr lang="nl-NL" dirty="0">
                <a:solidFill>
                  <a:srgbClr val="56355B"/>
                </a:solidFill>
              </a:rPr>
            </a:br>
            <a:r>
              <a:rPr lang="nl-NL" dirty="0">
                <a:solidFill>
                  <a:srgbClr val="56355B"/>
                </a:solidFill>
              </a:rPr>
              <a:t>Blok 3: Commercie en Marketing in/van de PE</a:t>
            </a:r>
          </a:p>
        </p:txBody>
      </p:sp>
      <p:pic>
        <p:nvPicPr>
          <p:cNvPr id="5" name="Afbeelding 4">
            <a:extLst>
              <a:ext uri="{FF2B5EF4-FFF2-40B4-BE49-F238E27FC236}">
                <a16:creationId xmlns:a16="http://schemas.microsoft.com/office/drawing/2014/main" id="{1B0C61A2-E842-45FD-9FE6-361F02B5EB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8418" y="3429000"/>
            <a:ext cx="3442283" cy="2581713"/>
          </a:xfrm>
          <a:prstGeom prst="rect">
            <a:avLst/>
          </a:prstGeom>
        </p:spPr>
      </p:pic>
    </p:spTree>
    <p:extLst>
      <p:ext uri="{BB962C8B-B14F-4D97-AF65-F5344CB8AC3E}">
        <p14:creationId xmlns:p14="http://schemas.microsoft.com/office/powerpoint/2010/main" val="3969483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Afbeelding 18">
            <a:extLst>
              <a:ext uri="{FF2B5EF4-FFF2-40B4-BE49-F238E27FC236}">
                <a16:creationId xmlns:a16="http://schemas.microsoft.com/office/drawing/2014/main" id="{B024F999-794E-4ABE-84CC-1DFFB93A2F67}"/>
              </a:ext>
            </a:extLst>
          </p:cNvPr>
          <p:cNvPicPr>
            <a:picLocks noChangeAspect="1"/>
          </p:cNvPicPr>
          <p:nvPr/>
        </p:nvPicPr>
        <p:blipFill>
          <a:blip r:embed="rId2"/>
          <a:stretch>
            <a:fillRect/>
          </a:stretch>
        </p:blipFill>
        <p:spPr>
          <a:xfrm>
            <a:off x="7638712" y="1470645"/>
            <a:ext cx="4394888" cy="5073031"/>
          </a:xfrm>
          <a:prstGeom prst="rect">
            <a:avLst/>
          </a:prstGeom>
          <a:ln>
            <a:solidFill>
              <a:srgbClr val="56355B"/>
            </a:solidFill>
          </a:ln>
        </p:spPr>
      </p:pic>
      <p:sp>
        <p:nvSpPr>
          <p:cNvPr id="2" name="Titel 1"/>
          <p:cNvSpPr>
            <a:spLocks noGrp="1"/>
          </p:cNvSpPr>
          <p:nvPr>
            <p:ph type="title"/>
          </p:nvPr>
        </p:nvSpPr>
        <p:spPr>
          <a:solidFill>
            <a:srgbClr val="9DCAB9">
              <a:alpha val="50196"/>
            </a:srgbClr>
          </a:solidFill>
        </p:spPr>
        <p:txBody>
          <a:bodyPr>
            <a:normAutofit fontScale="90000"/>
          </a:bodyPr>
          <a:lstStyle/>
          <a:p>
            <a:r>
              <a:rPr lang="nl-NL" dirty="0">
                <a:solidFill>
                  <a:srgbClr val="56355B"/>
                </a:solidFill>
              </a:rPr>
              <a:t>Handige modules van Stichting Praktijkleren - 1</a:t>
            </a:r>
          </a:p>
        </p:txBody>
      </p:sp>
      <p:sp>
        <p:nvSpPr>
          <p:cNvPr id="7" name="Tijdelijke aanduiding voor inhoud 6">
            <a:extLst>
              <a:ext uri="{FF2B5EF4-FFF2-40B4-BE49-F238E27FC236}">
                <a16:creationId xmlns:a16="http://schemas.microsoft.com/office/drawing/2014/main" id="{4C425EA1-8441-4AE0-92B8-DE0781519D1B}"/>
              </a:ext>
            </a:extLst>
          </p:cNvPr>
          <p:cNvSpPr>
            <a:spLocks noGrp="1"/>
          </p:cNvSpPr>
          <p:nvPr>
            <p:ph sz="half" idx="2"/>
          </p:nvPr>
        </p:nvSpPr>
        <p:spPr>
          <a:xfrm>
            <a:off x="609600" y="1345589"/>
            <a:ext cx="6515100" cy="1574806"/>
          </a:xfrm>
        </p:spPr>
        <p:txBody>
          <a:bodyPr>
            <a:normAutofit fontScale="92500" lnSpcReduction="20000"/>
          </a:bodyPr>
          <a:lstStyle/>
          <a:p>
            <a:pPr marL="0" indent="0">
              <a:buNone/>
            </a:pPr>
            <a:r>
              <a:rPr lang="nl-NL" sz="2100" dirty="0"/>
              <a:t>De hier genoemde modules kunnen ondersteunen </a:t>
            </a:r>
          </a:p>
          <a:p>
            <a:pPr marL="0" indent="0">
              <a:buNone/>
            </a:pPr>
            <a:r>
              <a:rPr lang="nl-NL" sz="2100" dirty="0"/>
              <a:t>bij marketing- en commercie activiteiten van jouw PE. </a:t>
            </a:r>
          </a:p>
          <a:p>
            <a:pPr marL="0" indent="0">
              <a:buNone/>
            </a:pPr>
            <a:r>
              <a:rPr lang="nl-NL" sz="1900" dirty="0"/>
              <a:t>	</a:t>
            </a:r>
            <a:r>
              <a:rPr lang="nl-NL" sz="1600" dirty="0"/>
              <a:t>	</a:t>
            </a:r>
            <a:br>
              <a:rPr lang="nl-NL" sz="1600" dirty="0"/>
            </a:br>
            <a:r>
              <a:rPr lang="nl-NL" sz="1700" dirty="0"/>
              <a:t>Al deze modules zijn voor iedereen met een account bij SPL vrij toegankelijk.</a:t>
            </a:r>
          </a:p>
          <a:p>
            <a:pPr marL="0" indent="0">
              <a:buNone/>
            </a:pPr>
            <a:endParaRPr lang="nl-NL" sz="1500" dirty="0"/>
          </a:p>
          <a:p>
            <a:pPr marL="0" indent="0">
              <a:buNone/>
            </a:pPr>
            <a:r>
              <a:rPr lang="nl-NL" sz="1500" b="1" i="1" dirty="0"/>
              <a:t>Tip</a:t>
            </a:r>
            <a:r>
              <a:rPr lang="nl-NL" sz="1500" i="1" dirty="0"/>
              <a:t>: log eerst in op de standaard-inlogpagina van de SPL-website. </a:t>
            </a:r>
          </a:p>
        </p:txBody>
      </p:sp>
      <p:sp>
        <p:nvSpPr>
          <p:cNvPr id="15" name="Tekstvak 14">
            <a:extLst>
              <a:ext uri="{FF2B5EF4-FFF2-40B4-BE49-F238E27FC236}">
                <a16:creationId xmlns:a16="http://schemas.microsoft.com/office/drawing/2014/main" id="{FAA014E4-2FA1-40C1-9495-EB61B0143B50}"/>
              </a:ext>
            </a:extLst>
          </p:cNvPr>
          <p:cNvSpPr txBox="1"/>
          <p:nvPr/>
        </p:nvSpPr>
        <p:spPr>
          <a:xfrm>
            <a:off x="607557" y="3005607"/>
            <a:ext cx="5067300" cy="1169551"/>
          </a:xfrm>
          <a:prstGeom prst="rect">
            <a:avLst/>
          </a:prstGeom>
          <a:solidFill>
            <a:schemeClr val="bg1"/>
          </a:solidFill>
        </p:spPr>
        <p:txBody>
          <a:bodyPr wrap="square">
            <a:spAutoFit/>
          </a:bodyPr>
          <a:lstStyle/>
          <a:p>
            <a:endParaRPr lang="nl-NL" sz="1400" b="1" dirty="0"/>
          </a:p>
          <a:p>
            <a:r>
              <a:rPr lang="nl-NL" sz="1400" b="1" dirty="0"/>
              <a:t>Startpagina leermiddelen marketing-communicatie-evenementen: </a:t>
            </a:r>
          </a:p>
          <a:p>
            <a:r>
              <a:rPr lang="nl-NL" sz="1400" dirty="0">
                <a:hlinkClick r:id="rId3"/>
              </a:rPr>
              <a:t>https://www.stichtingpraktijkleren.nl/docent/marketing-communicatie-en-evenementen/</a:t>
            </a:r>
            <a:endParaRPr lang="nl-NL" sz="1400" dirty="0"/>
          </a:p>
          <a:p>
            <a:endParaRPr lang="nl-NL" sz="1400" dirty="0"/>
          </a:p>
        </p:txBody>
      </p:sp>
      <p:sp>
        <p:nvSpPr>
          <p:cNvPr id="17" name="Tekstvak 16">
            <a:extLst>
              <a:ext uri="{FF2B5EF4-FFF2-40B4-BE49-F238E27FC236}">
                <a16:creationId xmlns:a16="http://schemas.microsoft.com/office/drawing/2014/main" id="{01AB0145-F931-447F-86EA-E19D26D10C2A}"/>
              </a:ext>
            </a:extLst>
          </p:cNvPr>
          <p:cNvSpPr txBox="1"/>
          <p:nvPr/>
        </p:nvSpPr>
        <p:spPr>
          <a:xfrm>
            <a:off x="5461233" y="5015082"/>
            <a:ext cx="3540154" cy="1169551"/>
          </a:xfrm>
          <a:prstGeom prst="rect">
            <a:avLst/>
          </a:prstGeom>
          <a:solidFill>
            <a:schemeClr val="bg1"/>
          </a:solidFill>
          <a:ln>
            <a:solidFill>
              <a:srgbClr val="56355B"/>
            </a:solidFill>
          </a:ln>
        </p:spPr>
        <p:txBody>
          <a:bodyPr wrap="square">
            <a:spAutoFit/>
          </a:bodyPr>
          <a:lstStyle/>
          <a:p>
            <a:endParaRPr lang="nl-NL" sz="1400" b="1" dirty="0"/>
          </a:p>
          <a:p>
            <a:r>
              <a:rPr lang="nl-NL" sz="1400" b="1" dirty="0"/>
              <a:t>Startpagina leermiddelen commercie:</a:t>
            </a:r>
          </a:p>
          <a:p>
            <a:r>
              <a:rPr lang="nl-NL" sz="1400" dirty="0">
                <a:hlinkClick r:id="rId4"/>
              </a:rPr>
              <a:t>https://www.stichtingpraktijkleren.nl/docent/commercie/opdrachten-rond-themas/</a:t>
            </a:r>
            <a:endParaRPr lang="nl-NL" sz="1400" dirty="0"/>
          </a:p>
          <a:p>
            <a:endParaRPr lang="nl-NL" sz="1400" dirty="0"/>
          </a:p>
        </p:txBody>
      </p:sp>
      <p:pic>
        <p:nvPicPr>
          <p:cNvPr id="11" name="Afbeelding 10">
            <a:hlinkClick r:id="rId5"/>
            <a:extLst>
              <a:ext uri="{FF2B5EF4-FFF2-40B4-BE49-F238E27FC236}">
                <a16:creationId xmlns:a16="http://schemas.microsoft.com/office/drawing/2014/main" id="{29560317-CC5A-4D5C-BF2F-EE0E0E17A156}"/>
              </a:ext>
            </a:extLst>
          </p:cNvPr>
          <p:cNvPicPr>
            <a:picLocks noChangeAspect="1"/>
          </p:cNvPicPr>
          <p:nvPr/>
        </p:nvPicPr>
        <p:blipFill rotWithShape="1">
          <a:blip r:embed="rId6"/>
          <a:srcRect t="4335"/>
          <a:stretch/>
        </p:blipFill>
        <p:spPr>
          <a:xfrm>
            <a:off x="660762" y="4536072"/>
            <a:ext cx="1510686" cy="1257958"/>
          </a:xfrm>
          <a:prstGeom prst="rect">
            <a:avLst/>
          </a:prstGeom>
          <a:ln>
            <a:solidFill>
              <a:schemeClr val="accent1"/>
            </a:solidFill>
          </a:ln>
        </p:spPr>
      </p:pic>
      <p:pic>
        <p:nvPicPr>
          <p:cNvPr id="13" name="Afbeelding 12">
            <a:hlinkClick r:id="rId7"/>
            <a:extLst>
              <a:ext uri="{FF2B5EF4-FFF2-40B4-BE49-F238E27FC236}">
                <a16:creationId xmlns:a16="http://schemas.microsoft.com/office/drawing/2014/main" id="{E2BF59AD-1E07-4E05-9C28-E78A030D4810}"/>
              </a:ext>
            </a:extLst>
          </p:cNvPr>
          <p:cNvPicPr>
            <a:picLocks noChangeAspect="1"/>
          </p:cNvPicPr>
          <p:nvPr/>
        </p:nvPicPr>
        <p:blipFill rotWithShape="1">
          <a:blip r:embed="rId8"/>
          <a:srcRect t="4387"/>
          <a:stretch/>
        </p:blipFill>
        <p:spPr>
          <a:xfrm>
            <a:off x="2385486" y="4542727"/>
            <a:ext cx="1538184" cy="1257957"/>
          </a:xfrm>
          <a:prstGeom prst="rect">
            <a:avLst/>
          </a:prstGeom>
          <a:ln>
            <a:solidFill>
              <a:schemeClr val="accent1"/>
            </a:solidFill>
          </a:ln>
        </p:spPr>
      </p:pic>
      <p:sp>
        <p:nvSpPr>
          <p:cNvPr id="21" name="Tekstvak 20">
            <a:extLst>
              <a:ext uri="{FF2B5EF4-FFF2-40B4-BE49-F238E27FC236}">
                <a16:creationId xmlns:a16="http://schemas.microsoft.com/office/drawing/2014/main" id="{E02D5E1C-8642-4990-B781-AB711300D56C}"/>
              </a:ext>
            </a:extLst>
          </p:cNvPr>
          <p:cNvSpPr txBox="1"/>
          <p:nvPr/>
        </p:nvSpPr>
        <p:spPr>
          <a:xfrm>
            <a:off x="2358745" y="5800684"/>
            <a:ext cx="1564925" cy="276999"/>
          </a:xfrm>
          <a:prstGeom prst="rect">
            <a:avLst/>
          </a:prstGeom>
          <a:solidFill>
            <a:schemeClr val="bg1"/>
          </a:solidFill>
        </p:spPr>
        <p:txBody>
          <a:bodyPr wrap="square">
            <a:spAutoFit/>
          </a:bodyPr>
          <a:lstStyle/>
          <a:p>
            <a:r>
              <a:rPr lang="nl-NL" sz="1200" dirty="0">
                <a:hlinkClick r:id="rId7"/>
              </a:rPr>
              <a:t>Marketingplan</a:t>
            </a:r>
            <a:endParaRPr lang="nl-NL" sz="1200" dirty="0"/>
          </a:p>
        </p:txBody>
      </p:sp>
      <p:sp>
        <p:nvSpPr>
          <p:cNvPr id="22" name="Tekstvak 21">
            <a:extLst>
              <a:ext uri="{FF2B5EF4-FFF2-40B4-BE49-F238E27FC236}">
                <a16:creationId xmlns:a16="http://schemas.microsoft.com/office/drawing/2014/main" id="{326A90E7-D879-47B6-B339-0B8734421315}"/>
              </a:ext>
            </a:extLst>
          </p:cNvPr>
          <p:cNvSpPr txBox="1"/>
          <p:nvPr/>
        </p:nvSpPr>
        <p:spPr>
          <a:xfrm>
            <a:off x="660761" y="5794030"/>
            <a:ext cx="1538184" cy="276999"/>
          </a:xfrm>
          <a:prstGeom prst="rect">
            <a:avLst/>
          </a:prstGeom>
          <a:solidFill>
            <a:schemeClr val="bg1"/>
          </a:solidFill>
        </p:spPr>
        <p:txBody>
          <a:bodyPr wrap="square">
            <a:spAutoFit/>
          </a:bodyPr>
          <a:lstStyle/>
          <a:p>
            <a:r>
              <a:rPr lang="nl-NL" sz="1200" dirty="0">
                <a:hlinkClick r:id="rId5"/>
              </a:rPr>
              <a:t>Ondernemingsplan</a:t>
            </a:r>
            <a:endParaRPr lang="nl-NL" sz="1200" dirty="0"/>
          </a:p>
        </p:txBody>
      </p:sp>
      <p:sp>
        <p:nvSpPr>
          <p:cNvPr id="23" name="Tekstvak 22">
            <a:extLst>
              <a:ext uri="{FF2B5EF4-FFF2-40B4-BE49-F238E27FC236}">
                <a16:creationId xmlns:a16="http://schemas.microsoft.com/office/drawing/2014/main" id="{C9A01B03-0E83-43B0-8EBF-6697D12E3D4A}"/>
              </a:ext>
            </a:extLst>
          </p:cNvPr>
          <p:cNvSpPr txBox="1"/>
          <p:nvPr/>
        </p:nvSpPr>
        <p:spPr>
          <a:xfrm>
            <a:off x="683833" y="4206651"/>
            <a:ext cx="3132065" cy="307777"/>
          </a:xfrm>
          <a:prstGeom prst="rect">
            <a:avLst/>
          </a:prstGeom>
          <a:solidFill>
            <a:schemeClr val="bg1"/>
          </a:solidFill>
        </p:spPr>
        <p:txBody>
          <a:bodyPr wrap="square">
            <a:spAutoFit/>
          </a:bodyPr>
          <a:lstStyle/>
          <a:p>
            <a:r>
              <a:rPr lang="nl-NL" sz="1400" dirty="0"/>
              <a:t>2 contextvrije projecten op die pagina:</a:t>
            </a:r>
          </a:p>
        </p:txBody>
      </p:sp>
      <p:sp>
        <p:nvSpPr>
          <p:cNvPr id="5" name="Rechthoek 4">
            <a:extLst>
              <a:ext uri="{FF2B5EF4-FFF2-40B4-BE49-F238E27FC236}">
                <a16:creationId xmlns:a16="http://schemas.microsoft.com/office/drawing/2014/main" id="{BE06C68D-EF47-3AA3-F4F9-EE768466B998}"/>
              </a:ext>
            </a:extLst>
          </p:cNvPr>
          <p:cNvSpPr/>
          <p:nvPr/>
        </p:nvSpPr>
        <p:spPr>
          <a:xfrm>
            <a:off x="7639653" y="1470645"/>
            <a:ext cx="1422161" cy="467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descr="Afbeelding met tekst&#10;&#10;Automatisch gegenereerde beschrijving">
            <a:extLst>
              <a:ext uri="{FF2B5EF4-FFF2-40B4-BE49-F238E27FC236}">
                <a16:creationId xmlns:a16="http://schemas.microsoft.com/office/drawing/2014/main" id="{6A616912-5443-931C-7AE6-A6734AE6FC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733626" y="1526702"/>
            <a:ext cx="1018639" cy="399719"/>
          </a:xfrm>
          <a:prstGeom prst="rect">
            <a:avLst/>
          </a:prstGeom>
        </p:spPr>
      </p:pic>
    </p:spTree>
    <p:extLst>
      <p:ext uri="{BB962C8B-B14F-4D97-AF65-F5344CB8AC3E}">
        <p14:creationId xmlns:p14="http://schemas.microsoft.com/office/powerpoint/2010/main" val="380807077"/>
      </p:ext>
    </p:extLst>
  </p:cSld>
  <p:clrMapOvr>
    <a:masterClrMapping/>
  </p:clrMapOvr>
</p:sld>
</file>

<file path=ppt/theme/theme1.xml><?xml version="1.0" encoding="utf-8"?>
<a:theme xmlns:a="http://schemas.openxmlformats.org/drawingml/2006/main" name="PenNed">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enNed" id="{8504AA5E-996E-427C-B15C-E8DABFAC6E15}" vid="{4C018FBF-D840-4D1D-88AB-1AE159B04557}"/>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CD30E1369C9649B8DE5D1E85899AED" ma:contentTypeVersion="16" ma:contentTypeDescription="Een nieuw document maken." ma:contentTypeScope="" ma:versionID="40b629855f4d3ab498466f8039719cad">
  <xsd:schema xmlns:xsd="http://www.w3.org/2001/XMLSchema" xmlns:xs="http://www.w3.org/2001/XMLSchema" xmlns:p="http://schemas.microsoft.com/office/2006/metadata/properties" xmlns:ns2="92410b36-c1e6-4a6f-baa0-dbabff6ee623" xmlns:ns3="35c6331a-2a23-464e-9aa5-03df216f8e92" targetNamespace="http://schemas.microsoft.com/office/2006/metadata/properties" ma:root="true" ma:fieldsID="293c70e529f3ee3b16297332aa34974f" ns2:_="" ns3:_="">
    <xsd:import namespace="92410b36-c1e6-4a6f-baa0-dbabff6ee623"/>
    <xsd:import namespace="35c6331a-2a23-464e-9aa5-03df216f8e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410b36-c1e6-4a6f-baa0-dbabff6ee6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3a693f84-d9d9-45de-9cc2-e572aa08d8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5c6331a-2a23-464e-9aa5-03df216f8e9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3eefe93-6f21-476a-8024-67cadef59b58}" ma:internalName="TaxCatchAll" ma:showField="CatchAllData" ma:web="35c6331a-2a23-464e-9aa5-03df216f8e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2410b36-c1e6-4a6f-baa0-dbabff6ee623">
      <Terms xmlns="http://schemas.microsoft.com/office/infopath/2007/PartnerControls"/>
    </lcf76f155ced4ddcb4097134ff3c332f>
    <TaxCatchAll xmlns="35c6331a-2a23-464e-9aa5-03df216f8e92" xsi:nil="true"/>
    <MediaLengthInSeconds xmlns="92410b36-c1e6-4a6f-baa0-dbabff6ee623" xsi:nil="true"/>
    <SharedWithUsers xmlns="35c6331a-2a23-464e-9aa5-03df216f8e92">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B307A0-B611-4F13-9338-179F080CD50D}"/>
</file>

<file path=customXml/itemProps2.xml><?xml version="1.0" encoding="utf-8"?>
<ds:datastoreItem xmlns:ds="http://schemas.openxmlformats.org/officeDocument/2006/customXml" ds:itemID="{9E2CCA74-C3A0-4766-BD6D-52C9E73CD123}">
  <ds:schemaRefs>
    <ds:schemaRef ds:uri="http://purl.org/dc/dcmitype/"/>
    <ds:schemaRef ds:uri="92410b36-c1e6-4a6f-baa0-dbabff6ee623"/>
    <ds:schemaRef ds:uri="35c6331a-2a23-464e-9aa5-03df216f8e92"/>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42D6B667-7DAD-49AE-B8C1-D351BDA73A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TotalTime>
  <Words>2343</Words>
  <Application>Microsoft Office PowerPoint</Application>
  <PresentationFormat>Breedbeeld</PresentationFormat>
  <Paragraphs>335</Paragraphs>
  <Slides>25</Slides>
  <Notes>0</Notes>
  <HiddenSlides>10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25</vt:i4>
      </vt:variant>
    </vt:vector>
  </HeadingPairs>
  <TitlesOfParts>
    <vt:vector size="29" baseType="lpstr">
      <vt:lpstr>Arial</vt:lpstr>
      <vt:lpstr>Calibri</vt:lpstr>
      <vt:lpstr>Wingdings</vt:lpstr>
      <vt:lpstr>PenNed</vt:lpstr>
      <vt:lpstr>OPSTART VAN DE PE Blok 3: Commercie en Marketing in/van de PE</vt:lpstr>
      <vt:lpstr>INHOUD BLOK 3 – Commercie en Marketing in/van de PE</vt:lpstr>
      <vt:lpstr>Over deze handleiding</vt:lpstr>
      <vt:lpstr>Uitgangspunten</vt:lpstr>
      <vt:lpstr>Doen</vt:lpstr>
      <vt:lpstr>Tips</vt:lpstr>
      <vt:lpstr>Vooraf bepalen</vt:lpstr>
      <vt:lpstr>OPSTART VAN DE PE Blok 3: Commercie en Marketing in/van de PE</vt:lpstr>
      <vt:lpstr>Handige modules van Stichting Praktijkleren - 1</vt:lpstr>
      <vt:lpstr>Handige modules van Stichting Praktijkleren - 2</vt:lpstr>
      <vt:lpstr>Doelstelling en visie van de PE</vt:lpstr>
      <vt:lpstr>Doelstelling en visie van de PE</vt:lpstr>
      <vt:lpstr>Marktonderzoek </vt:lpstr>
      <vt:lpstr>Marktonderzoek</vt:lpstr>
      <vt:lpstr>Marktonderzoek</vt:lpstr>
      <vt:lpstr>Productontwikkeling en verkoopanalyse</vt:lpstr>
      <vt:lpstr>Productontwikkeling</vt:lpstr>
      <vt:lpstr>Verkoopanalyse</vt:lpstr>
      <vt:lpstr>Aan de slag</vt:lpstr>
      <vt:lpstr>Afsluiting</vt:lpstr>
      <vt:lpstr>PowerPoint-presentatie</vt:lpstr>
      <vt:lpstr>PowerPoint-presentatie</vt:lpstr>
      <vt:lpstr>PowerPoint-presentatie</vt:lpstr>
      <vt:lpstr>PowerPoint-presentatie</vt:lpstr>
      <vt:lpstr>PowerPoint-presentatie</vt:lpstr>
    </vt:vector>
  </TitlesOfParts>
  <Company>Accent Automatisering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Arianne Schekkerman</dc:creator>
  <cp:lastModifiedBy>Suzanne Palm</cp:lastModifiedBy>
  <cp:revision>299</cp:revision>
  <dcterms:created xsi:type="dcterms:W3CDTF">2020-06-22T07:52:10Z</dcterms:created>
  <dcterms:modified xsi:type="dcterms:W3CDTF">2022-05-20T08:35:20Z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0x0101006BCD30E1369C9649B8DE5D1E85899AED</vt:lpwstr>
  </property>
  <property fmtid="{D5CDD505-2E9C-101B-9397-08002B2CF9AE}" pid="3"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xd_Signature">
    <vt:bool>false</vt:bool>
  </property>
  <property fmtid="{D5CDD505-2E9C-101B-9397-08002B2CF9AE}" pid="12" name="MediaServiceImageTags">
    <vt:lpwstr/>
  </property>
</Properties>
</file>