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59"/>
  </p:notesMasterIdLst>
  <p:sldIdLst>
    <p:sldId id="345" r:id="rId5"/>
    <p:sldId id="325" r:id="rId6"/>
    <p:sldId id="341" r:id="rId7"/>
    <p:sldId id="343" r:id="rId8"/>
    <p:sldId id="342" r:id="rId9"/>
    <p:sldId id="344" r:id="rId10"/>
    <p:sldId id="381" r:id="rId11"/>
    <p:sldId id="349" r:id="rId12"/>
    <p:sldId id="350" r:id="rId13"/>
    <p:sldId id="348" r:id="rId14"/>
    <p:sldId id="347" r:id="rId15"/>
    <p:sldId id="351" r:id="rId16"/>
    <p:sldId id="352" r:id="rId17"/>
    <p:sldId id="353" r:id="rId18"/>
    <p:sldId id="354" r:id="rId19"/>
    <p:sldId id="355" r:id="rId20"/>
    <p:sldId id="358" r:id="rId21"/>
    <p:sldId id="359" r:id="rId22"/>
    <p:sldId id="356" r:id="rId23"/>
    <p:sldId id="357" r:id="rId24"/>
    <p:sldId id="360" r:id="rId25"/>
    <p:sldId id="363" r:id="rId26"/>
    <p:sldId id="364" r:id="rId27"/>
    <p:sldId id="368" r:id="rId28"/>
    <p:sldId id="372" r:id="rId29"/>
    <p:sldId id="369" r:id="rId30"/>
    <p:sldId id="362" r:id="rId31"/>
    <p:sldId id="366" r:id="rId32"/>
    <p:sldId id="373" r:id="rId33"/>
    <p:sldId id="374" r:id="rId34"/>
    <p:sldId id="375" r:id="rId35"/>
    <p:sldId id="379" r:id="rId36"/>
    <p:sldId id="378" r:id="rId37"/>
    <p:sldId id="377" r:id="rId38"/>
    <p:sldId id="380" r:id="rId39"/>
    <p:sldId id="290" r:id="rId40"/>
    <p:sldId id="289" r:id="rId41"/>
    <p:sldId id="287" r:id="rId42"/>
    <p:sldId id="280" r:id="rId43"/>
    <p:sldId id="308" r:id="rId44"/>
    <p:sldId id="291" r:id="rId45"/>
    <p:sldId id="309" r:id="rId46"/>
    <p:sldId id="307" r:id="rId47"/>
    <p:sldId id="292" r:id="rId48"/>
    <p:sldId id="312" r:id="rId49"/>
    <p:sldId id="320" r:id="rId50"/>
    <p:sldId id="382" r:id="rId51"/>
    <p:sldId id="318" r:id="rId52"/>
    <p:sldId id="317" r:id="rId53"/>
    <p:sldId id="322" r:id="rId54"/>
    <p:sldId id="319" r:id="rId55"/>
    <p:sldId id="315" r:id="rId56"/>
    <p:sldId id="324" r:id="rId57"/>
    <p:sldId id="316" r:id="rId5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pagina" id="{4D1C67F2-C671-4438-A6B8-8085EB6217E4}">
          <p14:sldIdLst>
            <p14:sldId id="345"/>
            <p14:sldId id="325"/>
          </p14:sldIdLst>
        </p14:section>
        <p14:section name="BLOK 1 - Info + voorbereiding BL" id="{F991E46E-823C-4D04-B6A3-9AFFC7A89ADC}">
          <p14:sldIdLst>
            <p14:sldId id="341"/>
            <p14:sldId id="343"/>
            <p14:sldId id="342"/>
            <p14:sldId id="344"/>
          </p14:sldIdLst>
        </p14:section>
        <p14:section name="Blok 1a - Kennismaking" id="{CEEFAA4C-06B3-4254-9E7F-9E1E4686233E}">
          <p14:sldIdLst>
            <p14:sldId id="381"/>
            <p14:sldId id="349"/>
            <p14:sldId id="350"/>
            <p14:sldId id="348"/>
            <p14:sldId id="347"/>
            <p14:sldId id="351"/>
            <p14:sldId id="352"/>
            <p14:sldId id="353"/>
            <p14:sldId id="354"/>
            <p14:sldId id="355"/>
            <p14:sldId id="358"/>
            <p14:sldId id="359"/>
            <p14:sldId id="356"/>
            <p14:sldId id="357"/>
          </p14:sldIdLst>
        </p14:section>
        <p14:section name="Blok 1b -  Introductie PenNed-website" id="{FF936ACF-CCA1-4580-8E74-539BB5637147}">
          <p14:sldIdLst>
            <p14:sldId id="360"/>
            <p14:sldId id="363"/>
            <p14:sldId id="364"/>
            <p14:sldId id="368"/>
            <p14:sldId id="372"/>
            <p14:sldId id="369"/>
          </p14:sldIdLst>
        </p14:section>
        <p14:section name="Blok 1c - Introductie Portal /  Bedrijvengids" id="{6B2E92ED-744E-4245-A7B4-35B8C96C6442}">
          <p14:sldIdLst>
            <p14:sldId id="362"/>
            <p14:sldId id="366"/>
            <p14:sldId id="373"/>
            <p14:sldId id="374"/>
            <p14:sldId id="375"/>
            <p14:sldId id="379"/>
            <p14:sldId id="378"/>
            <p14:sldId id="377"/>
          </p14:sldIdLst>
        </p14:section>
        <p14:section name="Praktische zaken" id="{1CE1F959-9378-4572-A43B-68848D1852A2}">
          <p14:sldIdLst>
            <p14:sldId id="380"/>
            <p14:sldId id="290"/>
            <p14:sldId id="289"/>
            <p14:sldId id="287"/>
            <p14:sldId id="280"/>
            <p14:sldId id="308"/>
            <p14:sldId id="291"/>
            <p14:sldId id="309"/>
            <p14:sldId id="307"/>
            <p14:sldId id="292"/>
            <p14:sldId id="312"/>
            <p14:sldId id="320"/>
          </p14:sldIdLst>
        </p14:section>
        <p14:section name="Afsluiting" id="{C5A31A3E-7B1A-4267-8A69-1E1074198537}">
          <p14:sldIdLst>
            <p14:sldId id="382"/>
            <p14:sldId id="318"/>
            <p14:sldId id="317"/>
          </p14:sldIdLst>
        </p14:section>
        <p14:section name="Meer voor de BL" id="{8E9B8738-B3A8-48F1-AFBF-FB7F857CC954}">
          <p14:sldIdLst>
            <p14:sldId id="322"/>
            <p14:sldId id="319"/>
            <p14:sldId id="315"/>
            <p14:sldId id="324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355B"/>
    <a:srgbClr val="9DCAB9"/>
    <a:srgbClr val="D7A900"/>
    <a:srgbClr val="71893F"/>
    <a:srgbClr val="9BBB59"/>
    <a:srgbClr val="71A721"/>
    <a:srgbClr val="FFFFCC"/>
    <a:srgbClr val="0000FF"/>
    <a:srgbClr val="385D8A"/>
    <a:srgbClr val="E9E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A5E58A-3618-4761-B21E-15AA197A4407}" v="46" dt="2022-05-19T09:53:55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9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Palm" userId="86ffb286-e654-481b-8bfe-c3ed0584a396" providerId="ADAL" clId="{D0A5E58A-3618-4761-B21E-15AA197A4407}"/>
    <pc:docChg chg="undo custSel modSld modMainMaster">
      <pc:chgData name="Suzanne Palm" userId="86ffb286-e654-481b-8bfe-c3ed0584a396" providerId="ADAL" clId="{D0A5E58A-3618-4761-B21E-15AA197A4407}" dt="2022-05-19T09:54:08.196" v="981" actId="14100"/>
      <pc:docMkLst>
        <pc:docMk/>
      </pc:docMkLst>
      <pc:sldChg chg="modSp mod setBg">
        <pc:chgData name="Suzanne Palm" userId="86ffb286-e654-481b-8bfe-c3ed0584a396" providerId="ADAL" clId="{D0A5E58A-3618-4761-B21E-15AA197A4407}" dt="2022-05-19T08:59:03.133" v="608" actId="207"/>
        <pc:sldMkLst>
          <pc:docMk/>
          <pc:sldMk cId="1114793837" sldId="280"/>
        </pc:sldMkLst>
        <pc:spChg chg="mod">
          <ac:chgData name="Suzanne Palm" userId="86ffb286-e654-481b-8bfe-c3ed0584a396" providerId="ADAL" clId="{D0A5E58A-3618-4761-B21E-15AA197A4407}" dt="2022-05-19T08:58:57.017" v="607" actId="207"/>
          <ac:spMkLst>
            <pc:docMk/>
            <pc:sldMk cId="1114793837" sldId="280"/>
            <ac:spMk id="2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8:59:03.133" v="608" actId="207"/>
          <ac:spMkLst>
            <pc:docMk/>
            <pc:sldMk cId="1114793837" sldId="280"/>
            <ac:spMk id="4" creationId="{00000000-0000-0000-0000-000000000000}"/>
          </ac:spMkLst>
        </pc:spChg>
        <pc:picChg chg="mod">
          <ac:chgData name="Suzanne Palm" userId="86ffb286-e654-481b-8bfe-c3ed0584a396" providerId="ADAL" clId="{D0A5E58A-3618-4761-B21E-15AA197A4407}" dt="2022-05-19T08:58:23.490" v="603" actId="692"/>
          <ac:picMkLst>
            <pc:docMk/>
            <pc:sldMk cId="1114793837" sldId="280"/>
            <ac:picMk id="6" creationId="{00000000-0000-0000-0000-000000000000}"/>
          </ac:picMkLst>
        </pc:picChg>
      </pc:sldChg>
      <pc:sldChg chg="addSp modSp mod">
        <pc:chgData name="Suzanne Palm" userId="86ffb286-e654-481b-8bfe-c3ed0584a396" providerId="ADAL" clId="{D0A5E58A-3618-4761-B21E-15AA197A4407}" dt="2022-05-19T08:53:22.334" v="600" actId="1076"/>
        <pc:sldMkLst>
          <pc:docMk/>
          <pc:sldMk cId="2588296198" sldId="287"/>
        </pc:sldMkLst>
        <pc:spChg chg="add mod">
          <ac:chgData name="Suzanne Palm" userId="86ffb286-e654-481b-8bfe-c3ed0584a396" providerId="ADAL" clId="{D0A5E58A-3618-4761-B21E-15AA197A4407}" dt="2022-05-19T08:52:34.716" v="592" actId="14100"/>
          <ac:spMkLst>
            <pc:docMk/>
            <pc:sldMk cId="2588296198" sldId="287"/>
            <ac:spMk id="4" creationId="{CE2F4FC4-E8AC-2C14-C2E3-7C0EABE4B4E9}"/>
          </ac:spMkLst>
        </pc:spChg>
        <pc:spChg chg="add mod">
          <ac:chgData name="Suzanne Palm" userId="86ffb286-e654-481b-8bfe-c3ed0584a396" providerId="ADAL" clId="{D0A5E58A-3618-4761-B21E-15AA197A4407}" dt="2022-05-19T08:52:55.245" v="595" actId="2085"/>
          <ac:spMkLst>
            <pc:docMk/>
            <pc:sldMk cId="2588296198" sldId="287"/>
            <ac:spMk id="5" creationId="{57110993-E05E-191F-F6DC-63577301424D}"/>
          </ac:spMkLst>
        </pc:spChg>
        <pc:picChg chg="add mod">
          <ac:chgData name="Suzanne Palm" userId="86ffb286-e654-481b-8bfe-c3ed0584a396" providerId="ADAL" clId="{D0A5E58A-3618-4761-B21E-15AA197A4407}" dt="2022-05-19T08:53:22.334" v="600" actId="1076"/>
          <ac:picMkLst>
            <pc:docMk/>
            <pc:sldMk cId="2588296198" sldId="287"/>
            <ac:picMk id="8" creationId="{46419AB2-3D87-A34F-DF60-340C2C6D969E}"/>
          </ac:picMkLst>
        </pc:picChg>
      </pc:sldChg>
      <pc:sldChg chg="modSp mod">
        <pc:chgData name="Suzanne Palm" userId="86ffb286-e654-481b-8bfe-c3ed0584a396" providerId="ADAL" clId="{D0A5E58A-3618-4761-B21E-15AA197A4407}" dt="2022-05-19T09:51:47.320" v="962" actId="692"/>
        <pc:sldMkLst>
          <pc:docMk/>
          <pc:sldMk cId="3972970370" sldId="289"/>
        </pc:sldMkLst>
        <pc:spChg chg="mod">
          <ac:chgData name="Suzanne Palm" userId="86ffb286-e654-481b-8bfe-c3ed0584a396" providerId="ADAL" clId="{D0A5E58A-3618-4761-B21E-15AA197A4407}" dt="2022-05-19T08:51:02.776" v="551" actId="207"/>
          <ac:spMkLst>
            <pc:docMk/>
            <pc:sldMk cId="3972970370" sldId="289"/>
            <ac:spMk id="2" creationId="{00000000-0000-0000-0000-000000000000}"/>
          </ac:spMkLst>
        </pc:spChg>
        <pc:picChg chg="mod">
          <ac:chgData name="Suzanne Palm" userId="86ffb286-e654-481b-8bfe-c3ed0584a396" providerId="ADAL" clId="{D0A5E58A-3618-4761-B21E-15AA197A4407}" dt="2022-05-19T08:51:08.429" v="552" actId="692"/>
          <ac:picMkLst>
            <pc:docMk/>
            <pc:sldMk cId="3972970370" sldId="289"/>
            <ac:picMk id="6" creationId="{00000000-0000-0000-0000-000000000000}"/>
          </ac:picMkLst>
        </pc:picChg>
        <pc:picChg chg="mod">
          <ac:chgData name="Suzanne Palm" userId="86ffb286-e654-481b-8bfe-c3ed0584a396" providerId="ADAL" clId="{D0A5E58A-3618-4761-B21E-15AA197A4407}" dt="2022-05-19T09:51:47.320" v="962" actId="692"/>
          <ac:picMkLst>
            <pc:docMk/>
            <pc:sldMk cId="3972970370" sldId="289"/>
            <ac:picMk id="8" creationId="{00000000-0000-0000-0000-000000000000}"/>
          </ac:picMkLst>
        </pc:picChg>
      </pc:sldChg>
      <pc:sldChg chg="addSp modSp mod">
        <pc:chgData name="Suzanne Palm" userId="86ffb286-e654-481b-8bfe-c3ed0584a396" providerId="ADAL" clId="{D0A5E58A-3618-4761-B21E-15AA197A4407}" dt="2022-05-19T08:50:42.222" v="549" actId="14100"/>
        <pc:sldMkLst>
          <pc:docMk/>
          <pc:sldMk cId="1178302757" sldId="290"/>
        </pc:sldMkLst>
        <pc:spChg chg="mod">
          <ac:chgData name="Suzanne Palm" userId="86ffb286-e654-481b-8bfe-c3ed0584a396" providerId="ADAL" clId="{D0A5E58A-3618-4761-B21E-15AA197A4407}" dt="2022-05-19T08:48:34.937" v="507" actId="692"/>
          <ac:spMkLst>
            <pc:docMk/>
            <pc:sldMk cId="1178302757" sldId="290"/>
            <ac:spMk id="3" creationId="{00000000-0000-0000-0000-000000000000}"/>
          </ac:spMkLst>
        </pc:spChg>
        <pc:spChg chg="add mod">
          <ac:chgData name="Suzanne Palm" userId="86ffb286-e654-481b-8bfe-c3ed0584a396" providerId="ADAL" clId="{D0A5E58A-3618-4761-B21E-15AA197A4407}" dt="2022-05-19T08:49:06.844" v="512" actId="14100"/>
          <ac:spMkLst>
            <pc:docMk/>
            <pc:sldMk cId="1178302757" sldId="290"/>
            <ac:spMk id="6" creationId="{6304AC40-65B0-E2EE-C66F-92973BAC710E}"/>
          </ac:spMkLst>
        </pc:spChg>
        <pc:spChg chg="add mod">
          <ac:chgData name="Suzanne Palm" userId="86ffb286-e654-481b-8bfe-c3ed0584a396" providerId="ADAL" clId="{D0A5E58A-3618-4761-B21E-15AA197A4407}" dt="2022-05-19T08:50:42.222" v="549" actId="14100"/>
          <ac:spMkLst>
            <pc:docMk/>
            <pc:sldMk cId="1178302757" sldId="290"/>
            <ac:spMk id="10" creationId="{1CB1803B-B073-8D88-EC97-8557D75B398A}"/>
          </ac:spMkLst>
        </pc:spChg>
        <pc:picChg chg="add mod">
          <ac:chgData name="Suzanne Palm" userId="86ffb286-e654-481b-8bfe-c3ed0584a396" providerId="ADAL" clId="{D0A5E58A-3618-4761-B21E-15AA197A4407}" dt="2022-05-19T08:49:34.311" v="517" actId="1076"/>
          <ac:picMkLst>
            <pc:docMk/>
            <pc:sldMk cId="1178302757" sldId="290"/>
            <ac:picMk id="9" creationId="{28B47B25-3719-D41E-C390-CCF2E39A5512}"/>
          </ac:picMkLst>
        </pc:picChg>
      </pc:sldChg>
      <pc:sldChg chg="addSp modSp mod">
        <pc:chgData name="Suzanne Palm" userId="86ffb286-e654-481b-8bfe-c3ed0584a396" providerId="ADAL" clId="{D0A5E58A-3618-4761-B21E-15AA197A4407}" dt="2022-05-19T09:52:40.962" v="968" actId="1076"/>
        <pc:sldMkLst>
          <pc:docMk/>
          <pc:sldMk cId="3887946004" sldId="291"/>
        </pc:sldMkLst>
        <pc:spChg chg="mod">
          <ac:chgData name="Suzanne Palm" userId="86ffb286-e654-481b-8bfe-c3ed0584a396" providerId="ADAL" clId="{D0A5E58A-3618-4761-B21E-15AA197A4407}" dt="2022-05-19T09:25:42.892" v="679" actId="207"/>
          <ac:spMkLst>
            <pc:docMk/>
            <pc:sldMk cId="3887946004" sldId="291"/>
            <ac:spMk id="3" creationId="{00000000-0000-0000-0000-000000000000}"/>
          </ac:spMkLst>
        </pc:spChg>
        <pc:spChg chg="add mod">
          <ac:chgData name="Suzanne Palm" userId="86ffb286-e654-481b-8bfe-c3ed0584a396" providerId="ADAL" clId="{D0A5E58A-3618-4761-B21E-15AA197A4407}" dt="2022-05-19T09:52:23.621" v="965" actId="2085"/>
          <ac:spMkLst>
            <pc:docMk/>
            <pc:sldMk cId="3887946004" sldId="291"/>
            <ac:spMk id="4" creationId="{DABD1489-F50A-2555-DAAA-5975480716EE}"/>
          </ac:spMkLst>
        </pc:spChg>
        <pc:spChg chg="mod">
          <ac:chgData name="Suzanne Palm" userId="86ffb286-e654-481b-8bfe-c3ed0584a396" providerId="ADAL" clId="{D0A5E58A-3618-4761-B21E-15AA197A4407}" dt="2022-05-19T09:25:29.258" v="676" actId="207"/>
          <ac:spMkLst>
            <pc:docMk/>
            <pc:sldMk cId="3887946004" sldId="291"/>
            <ac:spMk id="8" creationId="{96081D88-B61A-4126-BB71-2109A673F65F}"/>
          </ac:spMkLst>
        </pc:spChg>
        <pc:spChg chg="mod">
          <ac:chgData name="Suzanne Palm" userId="86ffb286-e654-481b-8bfe-c3ed0584a396" providerId="ADAL" clId="{D0A5E58A-3618-4761-B21E-15AA197A4407}" dt="2022-05-19T09:25:37.537" v="678" actId="692"/>
          <ac:spMkLst>
            <pc:docMk/>
            <pc:sldMk cId="3887946004" sldId="291"/>
            <ac:spMk id="10" creationId="{00000000-0000-0000-0000-000000000000}"/>
          </ac:spMkLst>
        </pc:spChg>
        <pc:picChg chg="add mod">
          <ac:chgData name="Suzanne Palm" userId="86ffb286-e654-481b-8bfe-c3ed0584a396" providerId="ADAL" clId="{D0A5E58A-3618-4761-B21E-15AA197A4407}" dt="2022-05-19T09:52:40.962" v="968" actId="1076"/>
          <ac:picMkLst>
            <pc:docMk/>
            <pc:sldMk cId="3887946004" sldId="291"/>
            <ac:picMk id="7" creationId="{87D17037-6B1F-5E53-9364-B2DF53A312C7}"/>
          </ac:picMkLst>
        </pc:picChg>
        <pc:picChg chg="mod">
          <ac:chgData name="Suzanne Palm" userId="86ffb286-e654-481b-8bfe-c3ed0584a396" providerId="ADAL" clId="{D0A5E58A-3618-4761-B21E-15AA197A4407}" dt="2022-05-19T09:25:50.895" v="680" actId="692"/>
          <ac:picMkLst>
            <pc:docMk/>
            <pc:sldMk cId="3887946004" sldId="291"/>
            <ac:picMk id="9" creationId="{00000000-0000-0000-0000-000000000000}"/>
          </ac:picMkLst>
        </pc:picChg>
      </pc:sldChg>
      <pc:sldChg chg="modSp mod">
        <pc:chgData name="Suzanne Palm" userId="86ffb286-e654-481b-8bfe-c3ed0584a396" providerId="ADAL" clId="{D0A5E58A-3618-4761-B21E-15AA197A4407}" dt="2022-05-19T09:30:40.004" v="746" actId="692"/>
        <pc:sldMkLst>
          <pc:docMk/>
          <pc:sldMk cId="3704464709" sldId="292"/>
        </pc:sldMkLst>
        <pc:spChg chg="mod">
          <ac:chgData name="Suzanne Palm" userId="86ffb286-e654-481b-8bfe-c3ed0584a396" providerId="ADAL" clId="{D0A5E58A-3618-4761-B21E-15AA197A4407}" dt="2022-05-19T09:30:34.993" v="745" actId="207"/>
          <ac:spMkLst>
            <pc:docMk/>
            <pc:sldMk cId="3704464709" sldId="292"/>
            <ac:spMk id="8" creationId="{59C50B62-79E9-4A55-A8AE-788907EAE09B}"/>
          </ac:spMkLst>
        </pc:spChg>
        <pc:picChg chg="mod">
          <ac:chgData name="Suzanne Palm" userId="86ffb286-e654-481b-8bfe-c3ed0584a396" providerId="ADAL" clId="{D0A5E58A-3618-4761-B21E-15AA197A4407}" dt="2022-05-19T09:30:40.004" v="746" actId="692"/>
          <ac:picMkLst>
            <pc:docMk/>
            <pc:sldMk cId="3704464709" sldId="292"/>
            <ac:picMk id="7" creationId="{00000000-0000-0000-0000-000000000000}"/>
          </ac:picMkLst>
        </pc:picChg>
      </pc:sldChg>
      <pc:sldChg chg="addSp modSp mod">
        <pc:chgData name="Suzanne Palm" userId="86ffb286-e654-481b-8bfe-c3ed0584a396" providerId="ADAL" clId="{D0A5E58A-3618-4761-B21E-15AA197A4407}" dt="2022-05-19T09:53:27.153" v="974" actId="1076"/>
        <pc:sldMkLst>
          <pc:docMk/>
          <pc:sldMk cId="2863124901" sldId="307"/>
        </pc:sldMkLst>
        <pc:spChg chg="add mod">
          <ac:chgData name="Suzanne Palm" userId="86ffb286-e654-481b-8bfe-c3ed0584a396" providerId="ADAL" clId="{D0A5E58A-3618-4761-B21E-15AA197A4407}" dt="2022-05-19T09:28:31.732" v="702" actId="2085"/>
          <ac:spMkLst>
            <pc:docMk/>
            <pc:sldMk cId="2863124901" sldId="307"/>
            <ac:spMk id="4" creationId="{EC4B318A-256C-F06C-F396-4D9D417CEFE0}"/>
          </ac:spMkLst>
        </pc:spChg>
        <pc:spChg chg="mod">
          <ac:chgData name="Suzanne Palm" userId="86ffb286-e654-481b-8bfe-c3ed0584a396" providerId="ADAL" clId="{D0A5E58A-3618-4761-B21E-15AA197A4407}" dt="2022-05-19T09:27:59.383" v="696" actId="692"/>
          <ac:spMkLst>
            <pc:docMk/>
            <pc:sldMk cId="2863124901" sldId="307"/>
            <ac:spMk id="9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9:27:52.223" v="694" actId="692"/>
          <ac:spMkLst>
            <pc:docMk/>
            <pc:sldMk cId="2863124901" sldId="307"/>
            <ac:spMk id="10" creationId="{00000000-0000-0000-0000-000000000000}"/>
          </ac:spMkLst>
        </pc:spChg>
        <pc:spChg chg="add mod">
          <ac:chgData name="Suzanne Palm" userId="86ffb286-e654-481b-8bfe-c3ed0584a396" providerId="ADAL" clId="{D0A5E58A-3618-4761-B21E-15AA197A4407}" dt="2022-05-19T09:30:15.462" v="743" actId="14100"/>
          <ac:spMkLst>
            <pc:docMk/>
            <pc:sldMk cId="2863124901" sldId="307"/>
            <ac:spMk id="11" creationId="{73D1C0D1-3846-F3CC-8EC9-2A4D65F530F9}"/>
          </ac:spMkLst>
        </pc:spChg>
        <pc:spChg chg="mod">
          <ac:chgData name="Suzanne Palm" userId="86ffb286-e654-481b-8bfe-c3ed0584a396" providerId="ADAL" clId="{D0A5E58A-3618-4761-B21E-15AA197A4407}" dt="2022-05-19T09:28:06.026" v="698" actId="692"/>
          <ac:spMkLst>
            <pc:docMk/>
            <pc:sldMk cId="2863124901" sldId="307"/>
            <ac:spMk id="12" creationId="{00000000-0000-0000-0000-000000000000}"/>
          </ac:spMkLst>
        </pc:spChg>
        <pc:spChg chg="add mod">
          <ac:chgData name="Suzanne Palm" userId="86ffb286-e654-481b-8bfe-c3ed0584a396" providerId="ADAL" clId="{D0A5E58A-3618-4761-B21E-15AA197A4407}" dt="2022-05-19T09:53:10.415" v="971" actId="2085"/>
          <ac:spMkLst>
            <pc:docMk/>
            <pc:sldMk cId="2863124901" sldId="307"/>
            <ac:spMk id="13" creationId="{A004256C-8E35-450A-6F11-276CEC04E4EB}"/>
          </ac:spMkLst>
        </pc:spChg>
        <pc:picChg chg="add mod">
          <ac:chgData name="Suzanne Palm" userId="86ffb286-e654-481b-8bfe-c3ed0584a396" providerId="ADAL" clId="{D0A5E58A-3618-4761-B21E-15AA197A4407}" dt="2022-05-19T09:28:59.526" v="707" actId="1076"/>
          <ac:picMkLst>
            <pc:docMk/>
            <pc:sldMk cId="2863124901" sldId="307"/>
            <ac:picMk id="6" creationId="{12475005-1C0F-2884-A3A3-55E9651A7989}"/>
          </ac:picMkLst>
        </pc:picChg>
        <pc:picChg chg="mod">
          <ac:chgData name="Suzanne Palm" userId="86ffb286-e654-481b-8bfe-c3ed0584a396" providerId="ADAL" clId="{D0A5E58A-3618-4761-B21E-15AA197A4407}" dt="2022-05-19T09:28:13.220" v="699" actId="692"/>
          <ac:picMkLst>
            <pc:docMk/>
            <pc:sldMk cId="2863124901" sldId="307"/>
            <ac:picMk id="8" creationId="{00000000-0000-0000-0000-000000000000}"/>
          </ac:picMkLst>
        </pc:picChg>
        <pc:picChg chg="add mod">
          <ac:chgData name="Suzanne Palm" userId="86ffb286-e654-481b-8bfe-c3ed0584a396" providerId="ADAL" clId="{D0A5E58A-3618-4761-B21E-15AA197A4407}" dt="2022-05-19T09:53:27.153" v="974" actId="1076"/>
          <ac:picMkLst>
            <pc:docMk/>
            <pc:sldMk cId="2863124901" sldId="307"/>
            <ac:picMk id="15" creationId="{FD493929-E259-9AED-0384-5A14D31F91D4}"/>
          </ac:picMkLst>
        </pc:picChg>
      </pc:sldChg>
      <pc:sldChg chg="addSp modSp mod">
        <pc:chgData name="Suzanne Palm" userId="86ffb286-e654-481b-8bfe-c3ed0584a396" providerId="ADAL" clId="{D0A5E58A-3618-4761-B21E-15AA197A4407}" dt="2022-05-19T09:25:08.096" v="674" actId="692"/>
        <pc:sldMkLst>
          <pc:docMk/>
          <pc:sldMk cId="176922527" sldId="308"/>
        </pc:sldMkLst>
        <pc:spChg chg="mod">
          <ac:chgData name="Suzanne Palm" userId="86ffb286-e654-481b-8bfe-c3ed0584a396" providerId="ADAL" clId="{D0A5E58A-3618-4761-B21E-15AA197A4407}" dt="2022-05-19T08:59:20.773" v="610" actId="692"/>
          <ac:spMkLst>
            <pc:docMk/>
            <pc:sldMk cId="176922527" sldId="308"/>
            <ac:spMk id="3" creationId="{00000000-0000-0000-0000-000000000000}"/>
          </ac:spMkLst>
        </pc:spChg>
        <pc:spChg chg="add mod">
          <ac:chgData name="Suzanne Palm" userId="86ffb286-e654-481b-8bfe-c3ed0584a396" providerId="ADAL" clId="{D0A5E58A-3618-4761-B21E-15AA197A4407}" dt="2022-05-19T09:11:44.201" v="613" actId="2085"/>
          <ac:spMkLst>
            <pc:docMk/>
            <pc:sldMk cId="176922527" sldId="308"/>
            <ac:spMk id="8" creationId="{809D4D89-3DDE-DE7F-BEE5-D4DD70CAEE75}"/>
          </ac:spMkLst>
        </pc:spChg>
        <pc:spChg chg="add mod">
          <ac:chgData name="Suzanne Palm" userId="86ffb286-e654-481b-8bfe-c3ed0584a396" providerId="ADAL" clId="{D0A5E58A-3618-4761-B21E-15AA197A4407}" dt="2022-05-19T09:12:03.817" v="616" actId="2085"/>
          <ac:spMkLst>
            <pc:docMk/>
            <pc:sldMk cId="176922527" sldId="308"/>
            <ac:spMk id="9" creationId="{E60E0B20-BB0F-A2AE-DC46-D569A446F483}"/>
          </ac:spMkLst>
        </pc:spChg>
        <pc:spChg chg="add mod">
          <ac:chgData name="Suzanne Palm" userId="86ffb286-e654-481b-8bfe-c3ed0584a396" providerId="ADAL" clId="{D0A5E58A-3618-4761-B21E-15AA197A4407}" dt="2022-05-19T09:23:00.176" v="638" actId="14100"/>
          <ac:spMkLst>
            <pc:docMk/>
            <pc:sldMk cId="176922527" sldId="308"/>
            <ac:spMk id="14" creationId="{AE4CEC70-BEAA-BB3E-01E8-808B367BBD37}"/>
          </ac:spMkLst>
        </pc:spChg>
        <pc:spChg chg="add mod">
          <ac:chgData name="Suzanne Palm" userId="86ffb286-e654-481b-8bfe-c3ed0584a396" providerId="ADAL" clId="{D0A5E58A-3618-4761-B21E-15AA197A4407}" dt="2022-05-19T09:23:37.594" v="648" actId="14100"/>
          <ac:spMkLst>
            <pc:docMk/>
            <pc:sldMk cId="176922527" sldId="308"/>
            <ac:spMk id="15" creationId="{74C085B7-1225-72F4-A384-0155B52693BC}"/>
          </ac:spMkLst>
        </pc:spChg>
        <pc:spChg chg="add mod">
          <ac:chgData name="Suzanne Palm" userId="86ffb286-e654-481b-8bfe-c3ed0584a396" providerId="ADAL" clId="{D0A5E58A-3618-4761-B21E-15AA197A4407}" dt="2022-05-19T09:24:37.315" v="663" actId="14100"/>
          <ac:spMkLst>
            <pc:docMk/>
            <pc:sldMk cId="176922527" sldId="308"/>
            <ac:spMk id="16" creationId="{1AC02F00-AA0A-CC3A-0D17-E4C0F9D8ED22}"/>
          </ac:spMkLst>
        </pc:spChg>
        <pc:spChg chg="add mod">
          <ac:chgData name="Suzanne Palm" userId="86ffb286-e654-481b-8bfe-c3ed0584a396" providerId="ADAL" clId="{D0A5E58A-3618-4761-B21E-15AA197A4407}" dt="2022-05-19T09:25:08.096" v="674" actId="692"/>
          <ac:spMkLst>
            <pc:docMk/>
            <pc:sldMk cId="176922527" sldId="308"/>
            <ac:spMk id="17" creationId="{319AB13D-4C78-397D-828C-9162F9F4C56F}"/>
          </ac:spMkLst>
        </pc:spChg>
        <pc:picChg chg="add mod">
          <ac:chgData name="Suzanne Palm" userId="86ffb286-e654-481b-8bfe-c3ed0584a396" providerId="ADAL" clId="{D0A5E58A-3618-4761-B21E-15AA197A4407}" dt="2022-05-19T09:13:09.054" v="625" actId="14100"/>
          <ac:picMkLst>
            <pc:docMk/>
            <pc:sldMk cId="176922527" sldId="308"/>
            <ac:picMk id="11" creationId="{4F089C39-4D63-BF9C-D411-AFAE905FCB73}"/>
          </ac:picMkLst>
        </pc:picChg>
        <pc:picChg chg="add mod">
          <ac:chgData name="Suzanne Palm" userId="86ffb286-e654-481b-8bfe-c3ed0584a396" providerId="ADAL" clId="{D0A5E58A-3618-4761-B21E-15AA197A4407}" dt="2022-05-19T09:13:04.830" v="624" actId="1076"/>
          <ac:picMkLst>
            <pc:docMk/>
            <pc:sldMk cId="176922527" sldId="308"/>
            <ac:picMk id="13" creationId="{25C8DB39-B11F-24C2-1BE6-9E457EE27A3D}"/>
          </ac:picMkLst>
        </pc:picChg>
      </pc:sldChg>
      <pc:sldChg chg="modSp mod">
        <pc:chgData name="Suzanne Palm" userId="86ffb286-e654-481b-8bfe-c3ed0584a396" providerId="ADAL" clId="{D0A5E58A-3618-4761-B21E-15AA197A4407}" dt="2022-05-19T09:27:29.529" v="692" actId="1076"/>
        <pc:sldMkLst>
          <pc:docMk/>
          <pc:sldMk cId="1378629634" sldId="309"/>
        </pc:sldMkLst>
        <pc:spChg chg="mod">
          <ac:chgData name="Suzanne Palm" userId="86ffb286-e654-481b-8bfe-c3ed0584a396" providerId="ADAL" clId="{D0A5E58A-3618-4761-B21E-15AA197A4407}" dt="2022-05-19T09:27:18.736" v="691" actId="207"/>
          <ac:spMkLst>
            <pc:docMk/>
            <pc:sldMk cId="1378629634" sldId="309"/>
            <ac:spMk id="3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9:26:20.952" v="682" actId="207"/>
          <ac:spMkLst>
            <pc:docMk/>
            <pc:sldMk cId="1378629634" sldId="309"/>
            <ac:spMk id="13" creationId="{EF7D0A81-27C4-4AC4-AE2F-5995280F970B}"/>
          </ac:spMkLst>
        </pc:spChg>
        <pc:spChg chg="mod">
          <ac:chgData name="Suzanne Palm" userId="86ffb286-e654-481b-8bfe-c3ed0584a396" providerId="ADAL" clId="{D0A5E58A-3618-4761-B21E-15AA197A4407}" dt="2022-05-19T09:26:51.832" v="686" actId="1076"/>
          <ac:spMkLst>
            <pc:docMk/>
            <pc:sldMk cId="1378629634" sldId="309"/>
            <ac:spMk id="17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9:27:13.007" v="690" actId="692"/>
          <ac:spMkLst>
            <pc:docMk/>
            <pc:sldMk cId="1378629634" sldId="309"/>
            <ac:spMk id="19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9:27:00.059" v="688" actId="692"/>
          <ac:spMkLst>
            <pc:docMk/>
            <pc:sldMk cId="1378629634" sldId="309"/>
            <ac:spMk id="21" creationId="{00000000-0000-0000-0000-000000000000}"/>
          </ac:spMkLst>
        </pc:spChg>
        <pc:picChg chg="mod">
          <ac:chgData name="Suzanne Palm" userId="86ffb286-e654-481b-8bfe-c3ed0584a396" providerId="ADAL" clId="{D0A5E58A-3618-4761-B21E-15AA197A4407}" dt="2022-05-19T09:27:29.529" v="692" actId="1076"/>
          <ac:picMkLst>
            <pc:docMk/>
            <pc:sldMk cId="1378629634" sldId="309"/>
            <ac:picMk id="8" creationId="{00000000-0000-0000-0000-000000000000}"/>
          </ac:picMkLst>
        </pc:picChg>
      </pc:sldChg>
      <pc:sldChg chg="addSp modSp mod">
        <pc:chgData name="Suzanne Palm" userId="86ffb286-e654-481b-8bfe-c3ed0584a396" providerId="ADAL" clId="{D0A5E58A-3618-4761-B21E-15AA197A4407}" dt="2022-05-19T09:54:08.196" v="981" actId="14100"/>
        <pc:sldMkLst>
          <pc:docMk/>
          <pc:sldMk cId="2384237790" sldId="312"/>
        </pc:sldMkLst>
        <pc:spChg chg="add mod">
          <ac:chgData name="Suzanne Palm" userId="86ffb286-e654-481b-8bfe-c3ed0584a396" providerId="ADAL" clId="{D0A5E58A-3618-4761-B21E-15AA197A4407}" dt="2022-05-19T09:32:54.898" v="800" actId="1076"/>
          <ac:spMkLst>
            <pc:docMk/>
            <pc:sldMk cId="2384237790" sldId="312"/>
            <ac:spMk id="4" creationId="{18150388-B263-FAAC-C326-DD786A0E7165}"/>
          </ac:spMkLst>
        </pc:spChg>
        <pc:spChg chg="add mod">
          <ac:chgData name="Suzanne Palm" userId="86ffb286-e654-481b-8bfe-c3ed0584a396" providerId="ADAL" clId="{D0A5E58A-3618-4761-B21E-15AA197A4407}" dt="2022-05-19T09:33:30.460" v="806" actId="2085"/>
          <ac:spMkLst>
            <pc:docMk/>
            <pc:sldMk cId="2384237790" sldId="312"/>
            <ac:spMk id="6" creationId="{27D756B1-CB4C-B823-D14B-38B32D476345}"/>
          </ac:spMkLst>
        </pc:spChg>
        <pc:spChg chg="mod">
          <ac:chgData name="Suzanne Palm" userId="86ffb286-e654-481b-8bfe-c3ed0584a396" providerId="ADAL" clId="{D0A5E58A-3618-4761-B21E-15AA197A4407}" dt="2022-05-19T09:33:05.713" v="802" actId="692"/>
          <ac:spMkLst>
            <pc:docMk/>
            <pc:sldMk cId="2384237790" sldId="312"/>
            <ac:spMk id="9" creationId="{A0925774-C547-4B31-8F0D-A6AC8DB0FC84}"/>
          </ac:spMkLst>
        </pc:spChg>
        <pc:spChg chg="add mod">
          <ac:chgData name="Suzanne Palm" userId="86ffb286-e654-481b-8bfe-c3ed0584a396" providerId="ADAL" clId="{D0A5E58A-3618-4761-B21E-15AA197A4407}" dt="2022-05-19T09:53:48.295" v="977" actId="2085"/>
          <ac:spMkLst>
            <pc:docMk/>
            <pc:sldMk cId="2384237790" sldId="312"/>
            <ac:spMk id="11" creationId="{F35A78CD-3E84-DF62-A2FF-D6856C57B6D9}"/>
          </ac:spMkLst>
        </pc:spChg>
        <pc:picChg chg="mod">
          <ac:chgData name="Suzanne Palm" userId="86ffb286-e654-481b-8bfe-c3ed0584a396" providerId="ADAL" clId="{D0A5E58A-3618-4761-B21E-15AA197A4407}" dt="2022-05-19T09:33:12.858" v="803" actId="692"/>
          <ac:picMkLst>
            <pc:docMk/>
            <pc:sldMk cId="2384237790" sldId="312"/>
            <ac:picMk id="5" creationId="{6F9E33D2-C112-47AC-9463-8CF691F2CFC5}"/>
          </ac:picMkLst>
        </pc:picChg>
        <pc:picChg chg="add mod">
          <ac:chgData name="Suzanne Palm" userId="86ffb286-e654-481b-8bfe-c3ed0584a396" providerId="ADAL" clId="{D0A5E58A-3618-4761-B21E-15AA197A4407}" dt="2022-05-19T09:33:50.883" v="809" actId="1076"/>
          <ac:picMkLst>
            <pc:docMk/>
            <pc:sldMk cId="2384237790" sldId="312"/>
            <ac:picMk id="10" creationId="{F1CB2677-A673-525D-9359-6C3F3D495ACB}"/>
          </ac:picMkLst>
        </pc:picChg>
        <pc:picChg chg="add mod">
          <ac:chgData name="Suzanne Palm" userId="86ffb286-e654-481b-8bfe-c3ed0584a396" providerId="ADAL" clId="{D0A5E58A-3618-4761-B21E-15AA197A4407}" dt="2022-05-19T09:54:08.196" v="981" actId="14100"/>
          <ac:picMkLst>
            <pc:docMk/>
            <pc:sldMk cId="2384237790" sldId="312"/>
            <ac:picMk id="13" creationId="{AB832087-AE02-75E6-4F1D-99F779D91BC4}"/>
          </ac:picMkLst>
        </pc:picChg>
      </pc:sldChg>
      <pc:sldChg chg="modSp mod">
        <pc:chgData name="Suzanne Palm" userId="86ffb286-e654-481b-8bfe-c3ed0584a396" providerId="ADAL" clId="{D0A5E58A-3618-4761-B21E-15AA197A4407}" dt="2022-05-19T09:39:12.491" v="872" actId="692"/>
        <pc:sldMkLst>
          <pc:docMk/>
          <pc:sldMk cId="3658090205" sldId="315"/>
        </pc:sldMkLst>
        <pc:spChg chg="mod">
          <ac:chgData name="Suzanne Palm" userId="86ffb286-e654-481b-8bfe-c3ed0584a396" providerId="ADAL" clId="{D0A5E58A-3618-4761-B21E-15AA197A4407}" dt="2022-05-19T09:39:12.491" v="872" actId="692"/>
          <ac:spMkLst>
            <pc:docMk/>
            <pc:sldMk cId="3658090205" sldId="315"/>
            <ac:spMk id="5" creationId="{CD9F0091-ADCF-43B0-9BBE-025CE96F2317}"/>
          </ac:spMkLst>
        </pc:spChg>
      </pc:sldChg>
      <pc:sldChg chg="modSp mod">
        <pc:chgData name="Suzanne Palm" userId="86ffb286-e654-481b-8bfe-c3ed0584a396" providerId="ADAL" clId="{D0A5E58A-3618-4761-B21E-15AA197A4407}" dt="2022-05-19T09:40:45.026" v="883" actId="207"/>
        <pc:sldMkLst>
          <pc:docMk/>
          <pc:sldMk cId="2917448689" sldId="316"/>
        </pc:sldMkLst>
        <pc:spChg chg="mod">
          <ac:chgData name="Suzanne Palm" userId="86ffb286-e654-481b-8bfe-c3ed0584a396" providerId="ADAL" clId="{D0A5E58A-3618-4761-B21E-15AA197A4407}" dt="2022-05-19T09:39:55.184" v="878" actId="692"/>
          <ac:spMkLst>
            <pc:docMk/>
            <pc:sldMk cId="2917448689" sldId="316"/>
            <ac:spMk id="4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9:40:45.026" v="883" actId="207"/>
          <ac:spMkLst>
            <pc:docMk/>
            <pc:sldMk cId="2917448689" sldId="316"/>
            <ac:spMk id="7" creationId="{00000000-0000-0000-0000-000000000000}"/>
          </ac:spMkLst>
        </pc:spChg>
        <pc:picChg chg="mod">
          <ac:chgData name="Suzanne Palm" userId="86ffb286-e654-481b-8bfe-c3ed0584a396" providerId="ADAL" clId="{D0A5E58A-3618-4761-B21E-15AA197A4407}" dt="2022-05-19T09:40:01.143" v="879" actId="692"/>
          <ac:picMkLst>
            <pc:docMk/>
            <pc:sldMk cId="2917448689" sldId="316"/>
            <ac:picMk id="2" creationId="{00000000-0000-0000-0000-000000000000}"/>
          </ac:picMkLst>
        </pc:picChg>
      </pc:sldChg>
      <pc:sldChg chg="modSp mod">
        <pc:chgData name="Suzanne Palm" userId="86ffb286-e654-481b-8bfe-c3ed0584a396" providerId="ADAL" clId="{D0A5E58A-3618-4761-B21E-15AA197A4407}" dt="2022-05-19T09:36:04.869" v="843" actId="692"/>
        <pc:sldMkLst>
          <pc:docMk/>
          <pc:sldMk cId="1500192606" sldId="317"/>
        </pc:sldMkLst>
        <pc:spChg chg="mod">
          <ac:chgData name="Suzanne Palm" userId="86ffb286-e654-481b-8bfe-c3ed0584a396" providerId="ADAL" clId="{D0A5E58A-3618-4761-B21E-15AA197A4407}" dt="2022-05-19T09:35:58.711" v="842" actId="207"/>
          <ac:spMkLst>
            <pc:docMk/>
            <pc:sldMk cId="1500192606" sldId="317"/>
            <ac:spMk id="10" creationId="{00000000-0000-0000-0000-000000000000}"/>
          </ac:spMkLst>
        </pc:spChg>
        <pc:picChg chg="mod">
          <ac:chgData name="Suzanne Palm" userId="86ffb286-e654-481b-8bfe-c3ed0584a396" providerId="ADAL" clId="{D0A5E58A-3618-4761-B21E-15AA197A4407}" dt="2022-05-19T09:36:04.869" v="843" actId="692"/>
          <ac:picMkLst>
            <pc:docMk/>
            <pc:sldMk cId="1500192606" sldId="317"/>
            <ac:picMk id="7" creationId="{00000000-0000-0000-0000-000000000000}"/>
          </ac:picMkLst>
        </pc:picChg>
      </pc:sldChg>
      <pc:sldChg chg="addSp modSp mod">
        <pc:chgData name="Suzanne Palm" userId="86ffb286-e654-481b-8bfe-c3ed0584a396" providerId="ADAL" clId="{D0A5E58A-3618-4761-B21E-15AA197A4407}" dt="2022-05-19T09:35:45.894" v="840" actId="14100"/>
        <pc:sldMkLst>
          <pc:docMk/>
          <pc:sldMk cId="2476219964" sldId="318"/>
        </pc:sldMkLst>
        <pc:spChg chg="add mod">
          <ac:chgData name="Suzanne Palm" userId="86ffb286-e654-481b-8bfe-c3ed0584a396" providerId="ADAL" clId="{D0A5E58A-3618-4761-B21E-15AA197A4407}" dt="2022-05-19T09:35:11.430" v="832" actId="14100"/>
          <ac:spMkLst>
            <pc:docMk/>
            <pc:sldMk cId="2476219964" sldId="318"/>
            <ac:spMk id="4" creationId="{975C04AE-B815-521F-628A-CDAA7A7AB6AD}"/>
          </ac:spMkLst>
        </pc:spChg>
        <pc:spChg chg="add mod">
          <ac:chgData name="Suzanne Palm" userId="86ffb286-e654-481b-8bfe-c3ed0584a396" providerId="ADAL" clId="{D0A5E58A-3618-4761-B21E-15AA197A4407}" dt="2022-05-19T09:35:23.136" v="835" actId="2085"/>
          <ac:spMkLst>
            <pc:docMk/>
            <pc:sldMk cId="2476219964" sldId="318"/>
            <ac:spMk id="5" creationId="{A2086B4E-8CD2-E491-D960-FF58C54AD89D}"/>
          </ac:spMkLst>
        </pc:spChg>
        <pc:picChg chg="add mod">
          <ac:chgData name="Suzanne Palm" userId="86ffb286-e654-481b-8bfe-c3ed0584a396" providerId="ADAL" clId="{D0A5E58A-3618-4761-B21E-15AA197A4407}" dt="2022-05-19T09:35:45.894" v="840" actId="14100"/>
          <ac:picMkLst>
            <pc:docMk/>
            <pc:sldMk cId="2476219964" sldId="318"/>
            <ac:picMk id="8" creationId="{A670740F-D9AE-88B9-C64B-CABB7E0058AB}"/>
          </ac:picMkLst>
        </pc:picChg>
      </pc:sldChg>
      <pc:sldChg chg="addSp modSp mod">
        <pc:chgData name="Suzanne Palm" userId="86ffb286-e654-481b-8bfe-c3ed0584a396" providerId="ADAL" clId="{D0A5E58A-3618-4761-B21E-15AA197A4407}" dt="2022-05-19T09:38:50.417" v="870" actId="692"/>
        <pc:sldMkLst>
          <pc:docMk/>
          <pc:sldMk cId="421263708" sldId="319"/>
        </pc:sldMkLst>
        <pc:spChg chg="add mod">
          <ac:chgData name="Suzanne Palm" userId="86ffb286-e654-481b-8bfe-c3ed0584a396" providerId="ADAL" clId="{D0A5E58A-3618-4761-B21E-15AA197A4407}" dt="2022-05-19T09:37:42.334" v="857" actId="2085"/>
          <ac:spMkLst>
            <pc:docMk/>
            <pc:sldMk cId="421263708" sldId="319"/>
            <ac:spMk id="4" creationId="{4FBBB8D7-8385-40C4-8137-0D2D89A492BA}"/>
          </ac:spMkLst>
        </pc:spChg>
        <pc:spChg chg="mod">
          <ac:chgData name="Suzanne Palm" userId="86ffb286-e654-481b-8bfe-c3ed0584a396" providerId="ADAL" clId="{D0A5E58A-3618-4761-B21E-15AA197A4407}" dt="2022-05-19T09:37:14.254" v="851" actId="207"/>
          <ac:spMkLst>
            <pc:docMk/>
            <pc:sldMk cId="421263708" sldId="319"/>
            <ac:spMk id="7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9:38:21.407" v="864" actId="692"/>
          <ac:spMkLst>
            <pc:docMk/>
            <pc:sldMk cId="421263708" sldId="319"/>
            <ac:spMk id="10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9:38:50.417" v="870" actId="692"/>
          <ac:spMkLst>
            <pc:docMk/>
            <pc:sldMk cId="421263708" sldId="319"/>
            <ac:spMk id="12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9:38:30.131" v="866" actId="692"/>
          <ac:spMkLst>
            <pc:docMk/>
            <pc:sldMk cId="421263708" sldId="319"/>
            <ac:spMk id="13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9:38:36.492" v="868" actId="692"/>
          <ac:spMkLst>
            <pc:docMk/>
            <pc:sldMk cId="421263708" sldId="319"/>
            <ac:spMk id="14" creationId="{00000000-0000-0000-0000-000000000000}"/>
          </ac:spMkLst>
        </pc:spChg>
        <pc:picChg chg="mod">
          <ac:chgData name="Suzanne Palm" userId="86ffb286-e654-481b-8bfe-c3ed0584a396" providerId="ADAL" clId="{D0A5E58A-3618-4761-B21E-15AA197A4407}" dt="2022-05-19T09:37:09.222" v="850" actId="14100"/>
          <ac:picMkLst>
            <pc:docMk/>
            <pc:sldMk cId="421263708" sldId="319"/>
            <ac:picMk id="3" creationId="{00000000-0000-0000-0000-000000000000}"/>
          </ac:picMkLst>
        </pc:picChg>
        <pc:picChg chg="add mod">
          <ac:chgData name="Suzanne Palm" userId="86ffb286-e654-481b-8bfe-c3ed0584a396" providerId="ADAL" clId="{D0A5E58A-3618-4761-B21E-15AA197A4407}" dt="2022-05-19T09:38:04.537" v="862" actId="1076"/>
          <ac:picMkLst>
            <pc:docMk/>
            <pc:sldMk cId="421263708" sldId="319"/>
            <ac:picMk id="6" creationId="{C5B5496D-DC92-B99B-DF36-2BC4CDDD8828}"/>
          </ac:picMkLst>
        </pc:picChg>
      </pc:sldChg>
      <pc:sldChg chg="modSp mod">
        <pc:chgData name="Suzanne Palm" userId="86ffb286-e654-481b-8bfe-c3ed0584a396" providerId="ADAL" clId="{D0A5E58A-3618-4761-B21E-15AA197A4407}" dt="2022-05-19T09:34:15.176" v="813" actId="692"/>
        <pc:sldMkLst>
          <pc:docMk/>
          <pc:sldMk cId="1624761327" sldId="320"/>
        </pc:sldMkLst>
        <pc:spChg chg="mod">
          <ac:chgData name="Suzanne Palm" userId="86ffb286-e654-481b-8bfe-c3ed0584a396" providerId="ADAL" clId="{D0A5E58A-3618-4761-B21E-15AA197A4407}" dt="2022-05-19T09:34:11.707" v="812" actId="207"/>
          <ac:spMkLst>
            <pc:docMk/>
            <pc:sldMk cId="1624761327" sldId="320"/>
            <ac:spMk id="3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9:34:08.280" v="811" actId="207"/>
          <ac:spMkLst>
            <pc:docMk/>
            <pc:sldMk cId="1624761327" sldId="320"/>
            <ac:spMk id="10" creationId="{00000000-0000-0000-0000-000000000000}"/>
          </ac:spMkLst>
        </pc:spChg>
        <pc:picChg chg="mod">
          <ac:chgData name="Suzanne Palm" userId="86ffb286-e654-481b-8bfe-c3ed0584a396" providerId="ADAL" clId="{D0A5E58A-3618-4761-B21E-15AA197A4407}" dt="2022-05-19T09:34:15.176" v="813" actId="692"/>
          <ac:picMkLst>
            <pc:docMk/>
            <pc:sldMk cId="1624761327" sldId="320"/>
            <ac:picMk id="7" creationId="{00000000-0000-0000-0000-000000000000}"/>
          </ac:picMkLst>
        </pc:picChg>
      </pc:sldChg>
      <pc:sldChg chg="modSp mod">
        <pc:chgData name="Suzanne Palm" userId="86ffb286-e654-481b-8bfe-c3ed0584a396" providerId="ADAL" clId="{D0A5E58A-3618-4761-B21E-15AA197A4407}" dt="2022-05-19T09:36:47.929" v="849" actId="692"/>
        <pc:sldMkLst>
          <pc:docMk/>
          <pc:sldMk cId="2616371072" sldId="322"/>
        </pc:sldMkLst>
        <pc:spChg chg="mod">
          <ac:chgData name="Suzanne Palm" userId="86ffb286-e654-481b-8bfe-c3ed0584a396" providerId="ADAL" clId="{D0A5E58A-3618-4761-B21E-15AA197A4407}" dt="2022-05-19T09:36:47.929" v="849" actId="692"/>
          <ac:spMkLst>
            <pc:docMk/>
            <pc:sldMk cId="2616371072" sldId="322"/>
            <ac:spMk id="3" creationId="{81CFDAB9-AD3A-4970-9E1C-324F61F791A9}"/>
          </ac:spMkLst>
        </pc:spChg>
        <pc:picChg chg="mod">
          <ac:chgData name="Suzanne Palm" userId="86ffb286-e654-481b-8bfe-c3ed0584a396" providerId="ADAL" clId="{D0A5E58A-3618-4761-B21E-15AA197A4407}" dt="2022-05-19T09:36:37.618" v="847" actId="207"/>
          <ac:picMkLst>
            <pc:docMk/>
            <pc:sldMk cId="2616371072" sldId="322"/>
            <ac:picMk id="4" creationId="{AF1EF719-A995-4B89-8DE6-AC0D7BC113BA}"/>
          </ac:picMkLst>
        </pc:picChg>
      </pc:sldChg>
      <pc:sldChg chg="modSp mod">
        <pc:chgData name="Suzanne Palm" userId="86ffb286-e654-481b-8bfe-c3ed0584a396" providerId="ADAL" clId="{D0A5E58A-3618-4761-B21E-15AA197A4407}" dt="2022-05-19T09:39:39.842" v="876" actId="113"/>
        <pc:sldMkLst>
          <pc:docMk/>
          <pc:sldMk cId="580222600" sldId="324"/>
        </pc:sldMkLst>
        <pc:spChg chg="mod">
          <ac:chgData name="Suzanne Palm" userId="86ffb286-e654-481b-8bfe-c3ed0584a396" providerId="ADAL" clId="{D0A5E58A-3618-4761-B21E-15AA197A4407}" dt="2022-05-19T09:39:39.842" v="876" actId="113"/>
          <ac:spMkLst>
            <pc:docMk/>
            <pc:sldMk cId="580222600" sldId="324"/>
            <ac:spMk id="7" creationId="{00000000-0000-0000-0000-000000000000}"/>
          </ac:spMkLst>
        </pc:spChg>
      </pc:sldChg>
      <pc:sldChg chg="modSp mod">
        <pc:chgData name="Suzanne Palm" userId="86ffb286-e654-481b-8bfe-c3ed0584a396" providerId="ADAL" clId="{D0A5E58A-3618-4761-B21E-15AA197A4407}" dt="2022-05-19T07:30:29.279" v="27" actId="207"/>
        <pc:sldMkLst>
          <pc:docMk/>
          <pc:sldMk cId="1439651220" sldId="325"/>
        </pc:sldMkLst>
        <pc:spChg chg="mod">
          <ac:chgData name="Suzanne Palm" userId="86ffb286-e654-481b-8bfe-c3ed0584a396" providerId="ADAL" clId="{D0A5E58A-3618-4761-B21E-15AA197A4407}" dt="2022-05-19T07:30:20.927" v="26" actId="207"/>
          <ac:spMkLst>
            <pc:docMk/>
            <pc:sldMk cId="1439651220" sldId="325"/>
            <ac:spMk id="2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7:30:29.279" v="27" actId="207"/>
          <ac:spMkLst>
            <pc:docMk/>
            <pc:sldMk cId="1439651220" sldId="325"/>
            <ac:spMk id="11" creationId="{BBC1CBD8-7E29-4455-A5F3-BF571DEEFF8A}"/>
          </ac:spMkLst>
        </pc:spChg>
      </pc:sldChg>
      <pc:sldChg chg="modSp mod">
        <pc:chgData name="Suzanne Palm" userId="86ffb286-e654-481b-8bfe-c3ed0584a396" providerId="ADAL" clId="{D0A5E58A-3618-4761-B21E-15AA197A4407}" dt="2022-05-19T07:31:07.802" v="32" actId="1076"/>
        <pc:sldMkLst>
          <pc:docMk/>
          <pc:sldMk cId="3500353033" sldId="341"/>
        </pc:sldMkLst>
        <pc:spChg chg="mod">
          <ac:chgData name="Suzanne Palm" userId="86ffb286-e654-481b-8bfe-c3ed0584a396" providerId="ADAL" clId="{D0A5E58A-3618-4761-B21E-15AA197A4407}" dt="2022-05-19T07:30:41.445" v="29" actId="207"/>
          <ac:spMkLst>
            <pc:docMk/>
            <pc:sldMk cId="3500353033" sldId="341"/>
            <ac:spMk id="2" creationId="{00000000-0000-0000-0000-000000000000}"/>
          </ac:spMkLst>
        </pc:spChg>
        <pc:picChg chg="mod">
          <ac:chgData name="Suzanne Palm" userId="86ffb286-e654-481b-8bfe-c3ed0584a396" providerId="ADAL" clId="{D0A5E58A-3618-4761-B21E-15AA197A4407}" dt="2022-05-19T07:31:00.964" v="31" actId="1076"/>
          <ac:picMkLst>
            <pc:docMk/>
            <pc:sldMk cId="3500353033" sldId="341"/>
            <ac:picMk id="9" creationId="{00000000-0000-0000-0000-000000000000}"/>
          </ac:picMkLst>
        </pc:picChg>
        <pc:picChg chg="mod">
          <ac:chgData name="Suzanne Palm" userId="86ffb286-e654-481b-8bfe-c3ed0584a396" providerId="ADAL" clId="{D0A5E58A-3618-4761-B21E-15AA197A4407}" dt="2022-05-19T07:31:07.802" v="32" actId="1076"/>
          <ac:picMkLst>
            <pc:docMk/>
            <pc:sldMk cId="3500353033" sldId="341"/>
            <ac:picMk id="10" creationId="{00000000-0000-0000-0000-000000000000}"/>
          </ac:picMkLst>
        </pc:picChg>
        <pc:picChg chg="mod">
          <ac:chgData name="Suzanne Palm" userId="86ffb286-e654-481b-8bfe-c3ed0584a396" providerId="ADAL" clId="{D0A5E58A-3618-4761-B21E-15AA197A4407}" dt="2022-05-19T07:30:55.129" v="30" actId="1076"/>
          <ac:picMkLst>
            <pc:docMk/>
            <pc:sldMk cId="3500353033" sldId="341"/>
            <ac:picMk id="11" creationId="{00000000-0000-0000-0000-000000000000}"/>
          </ac:picMkLst>
        </pc:picChg>
      </pc:sldChg>
      <pc:sldChg chg="modSp mod">
        <pc:chgData name="Suzanne Palm" userId="86ffb286-e654-481b-8bfe-c3ed0584a396" providerId="ADAL" clId="{D0A5E58A-3618-4761-B21E-15AA197A4407}" dt="2022-05-19T07:31:41.767" v="36" actId="207"/>
        <pc:sldMkLst>
          <pc:docMk/>
          <pc:sldMk cId="3804090082" sldId="342"/>
        </pc:sldMkLst>
        <pc:spChg chg="mod">
          <ac:chgData name="Suzanne Palm" userId="86ffb286-e654-481b-8bfe-c3ed0584a396" providerId="ADAL" clId="{D0A5E58A-3618-4761-B21E-15AA197A4407}" dt="2022-05-19T07:31:41.767" v="36" actId="207"/>
          <ac:spMkLst>
            <pc:docMk/>
            <pc:sldMk cId="3804090082" sldId="342"/>
            <ac:spMk id="2" creationId="{00000000-0000-0000-0000-000000000000}"/>
          </ac:spMkLst>
        </pc:spChg>
      </pc:sldChg>
      <pc:sldChg chg="modSp mod">
        <pc:chgData name="Suzanne Palm" userId="86ffb286-e654-481b-8bfe-c3ed0584a396" providerId="ADAL" clId="{D0A5E58A-3618-4761-B21E-15AA197A4407}" dt="2022-05-19T07:31:24.207" v="34" actId="207"/>
        <pc:sldMkLst>
          <pc:docMk/>
          <pc:sldMk cId="2066438182" sldId="343"/>
        </pc:sldMkLst>
        <pc:spChg chg="mod">
          <ac:chgData name="Suzanne Palm" userId="86ffb286-e654-481b-8bfe-c3ed0584a396" providerId="ADAL" clId="{D0A5E58A-3618-4761-B21E-15AA197A4407}" dt="2022-05-19T07:31:24.207" v="34" actId="207"/>
          <ac:spMkLst>
            <pc:docMk/>
            <pc:sldMk cId="2066438182" sldId="343"/>
            <ac:spMk id="2" creationId="{00000000-0000-0000-0000-000000000000}"/>
          </ac:spMkLst>
        </pc:spChg>
      </pc:sldChg>
      <pc:sldChg chg="modSp mod">
        <pc:chgData name="Suzanne Palm" userId="86ffb286-e654-481b-8bfe-c3ed0584a396" providerId="ADAL" clId="{D0A5E58A-3618-4761-B21E-15AA197A4407}" dt="2022-05-19T07:32:20.286" v="40" actId="1076"/>
        <pc:sldMkLst>
          <pc:docMk/>
          <pc:sldMk cId="2120741302" sldId="344"/>
        </pc:sldMkLst>
        <pc:spChg chg="mod">
          <ac:chgData name="Suzanne Palm" userId="86ffb286-e654-481b-8bfe-c3ed0584a396" providerId="ADAL" clId="{D0A5E58A-3618-4761-B21E-15AA197A4407}" dt="2022-05-19T07:31:55.676" v="38" actId="207"/>
          <ac:spMkLst>
            <pc:docMk/>
            <pc:sldMk cId="2120741302" sldId="344"/>
            <ac:spMk id="2" creationId="{00000000-0000-0000-0000-000000000000}"/>
          </ac:spMkLst>
        </pc:spChg>
        <pc:picChg chg="mod">
          <ac:chgData name="Suzanne Palm" userId="86ffb286-e654-481b-8bfe-c3ed0584a396" providerId="ADAL" clId="{D0A5E58A-3618-4761-B21E-15AA197A4407}" dt="2022-05-19T07:32:20.286" v="40" actId="1076"/>
          <ac:picMkLst>
            <pc:docMk/>
            <pc:sldMk cId="2120741302" sldId="344"/>
            <ac:picMk id="5" creationId="{00000000-0000-0000-0000-000000000000}"/>
          </ac:picMkLst>
        </pc:picChg>
      </pc:sldChg>
      <pc:sldChg chg="modSp mod">
        <pc:chgData name="Suzanne Palm" userId="86ffb286-e654-481b-8bfe-c3ed0584a396" providerId="ADAL" clId="{D0A5E58A-3618-4761-B21E-15AA197A4407}" dt="2022-05-19T07:16:49.328" v="24" actId="207"/>
        <pc:sldMkLst>
          <pc:docMk/>
          <pc:sldMk cId="2697122280" sldId="345"/>
        </pc:sldMkLst>
        <pc:spChg chg="mod">
          <ac:chgData name="Suzanne Palm" userId="86ffb286-e654-481b-8bfe-c3ed0584a396" providerId="ADAL" clId="{D0A5E58A-3618-4761-B21E-15AA197A4407}" dt="2022-05-19T07:16:49.328" v="24" actId="207"/>
          <ac:spMkLst>
            <pc:docMk/>
            <pc:sldMk cId="2697122280" sldId="345"/>
            <ac:spMk id="2" creationId="{00000000-0000-0000-0000-000000000000}"/>
          </ac:spMkLst>
        </pc:spChg>
      </pc:sldChg>
      <pc:sldChg chg="modSp mod">
        <pc:chgData name="Suzanne Palm" userId="86ffb286-e654-481b-8bfe-c3ed0584a396" providerId="ADAL" clId="{D0A5E58A-3618-4761-B21E-15AA197A4407}" dt="2022-05-19T07:33:35.483" v="47" actId="207"/>
        <pc:sldMkLst>
          <pc:docMk/>
          <pc:sldMk cId="1537278524" sldId="347"/>
        </pc:sldMkLst>
        <pc:spChg chg="mod">
          <ac:chgData name="Suzanne Palm" userId="86ffb286-e654-481b-8bfe-c3ed0584a396" providerId="ADAL" clId="{D0A5E58A-3618-4761-B21E-15AA197A4407}" dt="2022-05-19T07:33:35.483" v="47" actId="207"/>
          <ac:spMkLst>
            <pc:docMk/>
            <pc:sldMk cId="1537278524" sldId="347"/>
            <ac:spMk id="2" creationId="{00000000-0000-0000-0000-000000000000}"/>
          </ac:spMkLst>
        </pc:spChg>
      </pc:sldChg>
      <pc:sldChg chg="modSp mod">
        <pc:chgData name="Suzanne Palm" userId="86ffb286-e654-481b-8bfe-c3ed0584a396" providerId="ADAL" clId="{D0A5E58A-3618-4761-B21E-15AA197A4407}" dt="2022-05-19T07:34:37.795" v="48" actId="207"/>
        <pc:sldMkLst>
          <pc:docMk/>
          <pc:sldMk cId="1391511000" sldId="348"/>
        </pc:sldMkLst>
        <pc:spChg chg="mod">
          <ac:chgData name="Suzanne Palm" userId="86ffb286-e654-481b-8bfe-c3ed0584a396" providerId="ADAL" clId="{D0A5E58A-3618-4761-B21E-15AA197A4407}" dt="2022-05-19T07:34:37.795" v="48" actId="207"/>
          <ac:spMkLst>
            <pc:docMk/>
            <pc:sldMk cId="1391511000" sldId="348"/>
            <ac:spMk id="2" creationId="{00000000-0000-0000-0000-000000000000}"/>
          </ac:spMkLst>
        </pc:spChg>
      </pc:sldChg>
      <pc:sldChg chg="addSp modSp mod">
        <pc:chgData name="Suzanne Palm" userId="86ffb286-e654-481b-8bfe-c3ed0584a396" providerId="ADAL" clId="{D0A5E58A-3618-4761-B21E-15AA197A4407}" dt="2022-05-19T09:42:09.045" v="889" actId="1076"/>
        <pc:sldMkLst>
          <pc:docMk/>
          <pc:sldMk cId="1014299721" sldId="349"/>
        </pc:sldMkLst>
        <pc:spChg chg="add mod">
          <ac:chgData name="Suzanne Palm" userId="86ffb286-e654-481b-8bfe-c3ed0584a396" providerId="ADAL" clId="{D0A5E58A-3618-4761-B21E-15AA197A4407}" dt="2022-05-19T09:41:50.865" v="886" actId="2085"/>
          <ac:spMkLst>
            <pc:docMk/>
            <pc:sldMk cId="1014299721" sldId="349"/>
            <ac:spMk id="3" creationId="{05F6A007-3F6C-57ED-DC56-8ED7A6ED72B7}"/>
          </ac:spMkLst>
        </pc:spChg>
        <pc:picChg chg="add mod">
          <ac:chgData name="Suzanne Palm" userId="86ffb286-e654-481b-8bfe-c3ed0584a396" providerId="ADAL" clId="{D0A5E58A-3618-4761-B21E-15AA197A4407}" dt="2022-05-19T09:42:09.045" v="889" actId="1076"/>
          <ac:picMkLst>
            <pc:docMk/>
            <pc:sldMk cId="1014299721" sldId="349"/>
            <ac:picMk id="7" creationId="{5A88AAD5-085C-22E6-2DB2-F6C1CFC0BC3D}"/>
          </ac:picMkLst>
        </pc:picChg>
        <pc:picChg chg="mod">
          <ac:chgData name="Suzanne Palm" userId="86ffb286-e654-481b-8bfe-c3ed0584a396" providerId="ADAL" clId="{D0A5E58A-3618-4761-B21E-15AA197A4407}" dt="2022-05-19T07:32:52.251" v="43" actId="692"/>
          <ac:picMkLst>
            <pc:docMk/>
            <pc:sldMk cId="1014299721" sldId="349"/>
            <ac:picMk id="10" creationId="{00000000-0000-0000-0000-000000000000}"/>
          </ac:picMkLst>
        </pc:picChg>
      </pc:sldChg>
      <pc:sldChg chg="addSp modSp mod">
        <pc:chgData name="Suzanne Palm" userId="86ffb286-e654-481b-8bfe-c3ed0584a396" providerId="ADAL" clId="{D0A5E58A-3618-4761-B21E-15AA197A4407}" dt="2022-05-19T09:43:19.183" v="901" actId="1076"/>
        <pc:sldMkLst>
          <pc:docMk/>
          <pc:sldMk cId="3906120478" sldId="350"/>
        </pc:sldMkLst>
        <pc:spChg chg="add mod">
          <ac:chgData name="Suzanne Palm" userId="86ffb286-e654-481b-8bfe-c3ed0584a396" providerId="ADAL" clId="{D0A5E58A-3618-4761-B21E-15AA197A4407}" dt="2022-05-19T09:42:34.324" v="892" actId="2085"/>
          <ac:spMkLst>
            <pc:docMk/>
            <pc:sldMk cId="3906120478" sldId="350"/>
            <ac:spMk id="3" creationId="{D237EEDB-6DDE-2A3B-F7E2-7B74ED41737F}"/>
          </ac:spMkLst>
        </pc:spChg>
        <pc:spChg chg="add mod">
          <ac:chgData name="Suzanne Palm" userId="86ffb286-e654-481b-8bfe-c3ed0584a396" providerId="ADAL" clId="{D0A5E58A-3618-4761-B21E-15AA197A4407}" dt="2022-05-19T09:42:46.094" v="895" actId="2085"/>
          <ac:spMkLst>
            <pc:docMk/>
            <pc:sldMk cId="3906120478" sldId="350"/>
            <ac:spMk id="6" creationId="{4880D0CD-7EE4-4D0C-CBCD-8558F6DE1F12}"/>
          </ac:spMkLst>
        </pc:spChg>
        <pc:picChg chg="mod">
          <ac:chgData name="Suzanne Palm" userId="86ffb286-e654-481b-8bfe-c3ed0584a396" providerId="ADAL" clId="{D0A5E58A-3618-4761-B21E-15AA197A4407}" dt="2022-05-19T07:33:09.763" v="44" actId="692"/>
          <ac:picMkLst>
            <pc:docMk/>
            <pc:sldMk cId="3906120478" sldId="350"/>
            <ac:picMk id="4" creationId="{00000000-0000-0000-0000-000000000000}"/>
          </ac:picMkLst>
        </pc:picChg>
        <pc:picChg chg="add mod">
          <ac:chgData name="Suzanne Palm" userId="86ffb286-e654-481b-8bfe-c3ed0584a396" providerId="ADAL" clId="{D0A5E58A-3618-4761-B21E-15AA197A4407}" dt="2022-05-19T09:43:02.358" v="899" actId="1076"/>
          <ac:picMkLst>
            <pc:docMk/>
            <pc:sldMk cId="3906120478" sldId="350"/>
            <ac:picMk id="11" creationId="{E9CAEF69-6789-EE96-81B1-47A4DC671C78}"/>
          </ac:picMkLst>
        </pc:picChg>
        <pc:picChg chg="add mod">
          <ac:chgData name="Suzanne Palm" userId="86ffb286-e654-481b-8bfe-c3ed0584a396" providerId="ADAL" clId="{D0A5E58A-3618-4761-B21E-15AA197A4407}" dt="2022-05-19T09:43:19.183" v="901" actId="1076"/>
          <ac:picMkLst>
            <pc:docMk/>
            <pc:sldMk cId="3906120478" sldId="350"/>
            <ac:picMk id="12" creationId="{F0751E68-4C9B-B3AC-3EDF-47B88D65B9E9}"/>
          </ac:picMkLst>
        </pc:picChg>
      </pc:sldChg>
      <pc:sldChg chg="addSp delSp modSp mod">
        <pc:chgData name="Suzanne Palm" userId="86ffb286-e654-481b-8bfe-c3ed0584a396" providerId="ADAL" clId="{D0A5E58A-3618-4761-B21E-15AA197A4407}" dt="2022-05-19T09:43:46.063" v="903" actId="14100"/>
        <pc:sldMkLst>
          <pc:docMk/>
          <pc:sldMk cId="329853776" sldId="351"/>
        </pc:sldMkLst>
        <pc:spChg chg="add mod">
          <ac:chgData name="Suzanne Palm" userId="86ffb286-e654-481b-8bfe-c3ed0584a396" providerId="ADAL" clId="{D0A5E58A-3618-4761-B21E-15AA197A4407}" dt="2022-05-19T07:40:56.308" v="154" actId="1076"/>
          <ac:spMkLst>
            <pc:docMk/>
            <pc:sldMk cId="329853776" sldId="351"/>
            <ac:spMk id="4" creationId="{285FFE74-F62C-1AFB-2D56-27A7AE8C0242}"/>
          </ac:spMkLst>
        </pc:spChg>
        <pc:spChg chg="add mod">
          <ac:chgData name="Suzanne Palm" userId="86ffb286-e654-481b-8bfe-c3ed0584a396" providerId="ADAL" clId="{D0A5E58A-3618-4761-B21E-15AA197A4407}" dt="2022-05-19T07:41:02.596" v="155" actId="1076"/>
          <ac:spMkLst>
            <pc:docMk/>
            <pc:sldMk cId="329853776" sldId="351"/>
            <ac:spMk id="5" creationId="{F33B90D8-21FC-C6D3-4AB7-8897A98ED0D4}"/>
          </ac:spMkLst>
        </pc:spChg>
        <pc:picChg chg="del mod">
          <ac:chgData name="Suzanne Palm" userId="86ffb286-e654-481b-8bfe-c3ed0584a396" providerId="ADAL" clId="{D0A5E58A-3618-4761-B21E-15AA197A4407}" dt="2022-05-19T07:40:50.667" v="153" actId="478"/>
          <ac:picMkLst>
            <pc:docMk/>
            <pc:sldMk cId="329853776" sldId="351"/>
            <ac:picMk id="3" creationId="{9C86F06B-6572-4FC7-948F-16F4CD8D8C09}"/>
          </ac:picMkLst>
        </pc:picChg>
        <pc:picChg chg="add mod">
          <ac:chgData name="Suzanne Palm" userId="86ffb286-e654-481b-8bfe-c3ed0584a396" providerId="ADAL" clId="{D0A5E58A-3618-4761-B21E-15AA197A4407}" dt="2022-05-19T09:43:46.063" v="903" actId="14100"/>
          <ac:picMkLst>
            <pc:docMk/>
            <pc:sldMk cId="329853776" sldId="351"/>
            <ac:picMk id="8" creationId="{40CF7F0A-C2E7-2C82-0377-E06050619D48}"/>
          </ac:picMkLst>
        </pc:picChg>
      </pc:sldChg>
      <pc:sldChg chg="modSp mod">
        <pc:chgData name="Suzanne Palm" userId="86ffb286-e654-481b-8bfe-c3ed0584a396" providerId="ADAL" clId="{D0A5E58A-3618-4761-B21E-15AA197A4407}" dt="2022-05-19T07:42:22.036" v="161" actId="207"/>
        <pc:sldMkLst>
          <pc:docMk/>
          <pc:sldMk cId="711957111" sldId="352"/>
        </pc:sldMkLst>
        <pc:spChg chg="mod">
          <ac:chgData name="Suzanne Palm" userId="86ffb286-e654-481b-8bfe-c3ed0584a396" providerId="ADAL" clId="{D0A5E58A-3618-4761-B21E-15AA197A4407}" dt="2022-05-19T07:42:09.455" v="160" actId="207"/>
          <ac:spMkLst>
            <pc:docMk/>
            <pc:sldMk cId="711957111" sldId="352"/>
            <ac:spMk id="2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7:42:22.036" v="161" actId="207"/>
          <ac:spMkLst>
            <pc:docMk/>
            <pc:sldMk cId="711957111" sldId="352"/>
            <ac:spMk id="6" creationId="{00000000-0000-0000-0000-000000000000}"/>
          </ac:spMkLst>
        </pc:spChg>
      </pc:sldChg>
      <pc:sldChg chg="addSp modSp mod">
        <pc:chgData name="Suzanne Palm" userId="86ffb286-e654-481b-8bfe-c3ed0584a396" providerId="ADAL" clId="{D0A5E58A-3618-4761-B21E-15AA197A4407}" dt="2022-05-19T07:43:57.838" v="172" actId="1076"/>
        <pc:sldMkLst>
          <pc:docMk/>
          <pc:sldMk cId="3833466453" sldId="353"/>
        </pc:sldMkLst>
        <pc:spChg chg="add mod">
          <ac:chgData name="Suzanne Palm" userId="86ffb286-e654-481b-8bfe-c3ed0584a396" providerId="ADAL" clId="{D0A5E58A-3618-4761-B21E-15AA197A4407}" dt="2022-05-19T07:43:01.838" v="164" actId="2085"/>
          <ac:spMkLst>
            <pc:docMk/>
            <pc:sldMk cId="3833466453" sldId="353"/>
            <ac:spMk id="3" creationId="{D9366581-4B27-C21A-0134-D9C64D1A8ACC}"/>
          </ac:spMkLst>
        </pc:spChg>
        <pc:spChg chg="add mod">
          <ac:chgData name="Suzanne Palm" userId="86ffb286-e654-481b-8bfe-c3ed0584a396" providerId="ADAL" clId="{D0A5E58A-3618-4761-B21E-15AA197A4407}" dt="2022-05-19T07:43:17.558" v="167" actId="2085"/>
          <ac:spMkLst>
            <pc:docMk/>
            <pc:sldMk cId="3833466453" sldId="353"/>
            <ac:spMk id="4" creationId="{690A1D1C-4BAD-78A8-EF9E-76F0CBD32167}"/>
          </ac:spMkLst>
        </pc:spChg>
        <pc:picChg chg="add mod">
          <ac:chgData name="Suzanne Palm" userId="86ffb286-e654-481b-8bfe-c3ed0584a396" providerId="ADAL" clId="{D0A5E58A-3618-4761-B21E-15AA197A4407}" dt="2022-05-19T07:43:39.923" v="170" actId="1076"/>
          <ac:picMkLst>
            <pc:docMk/>
            <pc:sldMk cId="3833466453" sldId="353"/>
            <ac:picMk id="6" creationId="{B5EC47BD-0D9D-F398-5E9F-192921307AC5}"/>
          </ac:picMkLst>
        </pc:picChg>
        <pc:picChg chg="add mod">
          <ac:chgData name="Suzanne Palm" userId="86ffb286-e654-481b-8bfe-c3ed0584a396" providerId="ADAL" clId="{D0A5E58A-3618-4761-B21E-15AA197A4407}" dt="2022-05-19T07:43:57.838" v="172" actId="1076"/>
          <ac:picMkLst>
            <pc:docMk/>
            <pc:sldMk cId="3833466453" sldId="353"/>
            <ac:picMk id="11" creationId="{86A9C418-66A7-4150-22F5-D22EE3CF2856}"/>
          </ac:picMkLst>
        </pc:picChg>
      </pc:sldChg>
      <pc:sldChg chg="modSp mod">
        <pc:chgData name="Suzanne Palm" userId="86ffb286-e654-481b-8bfe-c3ed0584a396" providerId="ADAL" clId="{D0A5E58A-3618-4761-B21E-15AA197A4407}" dt="2022-05-19T07:44:18.056" v="174" actId="207"/>
        <pc:sldMkLst>
          <pc:docMk/>
          <pc:sldMk cId="1473458110" sldId="354"/>
        </pc:sldMkLst>
        <pc:spChg chg="mod">
          <ac:chgData name="Suzanne Palm" userId="86ffb286-e654-481b-8bfe-c3ed0584a396" providerId="ADAL" clId="{D0A5E58A-3618-4761-B21E-15AA197A4407}" dt="2022-05-19T07:44:18.056" v="174" actId="207"/>
          <ac:spMkLst>
            <pc:docMk/>
            <pc:sldMk cId="1473458110" sldId="354"/>
            <ac:spMk id="3" creationId="{00000000-0000-0000-0000-000000000000}"/>
          </ac:spMkLst>
        </pc:spChg>
      </pc:sldChg>
      <pc:sldChg chg="modSp mod">
        <pc:chgData name="Suzanne Palm" userId="86ffb286-e654-481b-8bfe-c3ed0584a396" providerId="ADAL" clId="{D0A5E58A-3618-4761-B21E-15AA197A4407}" dt="2022-05-19T07:44:36.794" v="176" actId="207"/>
        <pc:sldMkLst>
          <pc:docMk/>
          <pc:sldMk cId="1604802509" sldId="355"/>
        </pc:sldMkLst>
        <pc:spChg chg="mod">
          <ac:chgData name="Suzanne Palm" userId="86ffb286-e654-481b-8bfe-c3ed0584a396" providerId="ADAL" clId="{D0A5E58A-3618-4761-B21E-15AA197A4407}" dt="2022-05-19T07:44:36.794" v="176" actId="207"/>
          <ac:spMkLst>
            <pc:docMk/>
            <pc:sldMk cId="1604802509" sldId="355"/>
            <ac:spMk id="3" creationId="{00000000-0000-0000-0000-000000000000}"/>
          </ac:spMkLst>
        </pc:spChg>
      </pc:sldChg>
      <pc:sldChg chg="addSp modSp mod">
        <pc:chgData name="Suzanne Palm" userId="86ffb286-e654-481b-8bfe-c3ed0584a396" providerId="ADAL" clId="{D0A5E58A-3618-4761-B21E-15AA197A4407}" dt="2022-05-19T09:45:06.552" v="914" actId="14100"/>
        <pc:sldMkLst>
          <pc:docMk/>
          <pc:sldMk cId="1843890999" sldId="356"/>
        </pc:sldMkLst>
        <pc:spChg chg="add mod">
          <ac:chgData name="Suzanne Palm" userId="86ffb286-e654-481b-8bfe-c3ed0584a396" providerId="ADAL" clId="{D0A5E58A-3618-4761-B21E-15AA197A4407}" dt="2022-05-19T07:50:39.247" v="264" actId="692"/>
          <ac:spMkLst>
            <pc:docMk/>
            <pc:sldMk cId="1843890999" sldId="356"/>
            <ac:spMk id="4" creationId="{257D3107-C21E-9F0C-5B00-DF1ED41B6C9B}"/>
          </ac:spMkLst>
        </pc:spChg>
        <pc:spChg chg="add mod">
          <ac:chgData name="Suzanne Palm" userId="86ffb286-e654-481b-8bfe-c3ed0584a396" providerId="ADAL" clId="{D0A5E58A-3618-4761-B21E-15AA197A4407}" dt="2022-05-19T09:44:44.831" v="910" actId="2085"/>
          <ac:spMkLst>
            <pc:docMk/>
            <pc:sldMk cId="1843890999" sldId="356"/>
            <ac:spMk id="5" creationId="{5D04E364-6403-8B33-5919-B27F37CC53E2}"/>
          </ac:spMkLst>
        </pc:spChg>
        <pc:spChg chg="mod">
          <ac:chgData name="Suzanne Palm" userId="86ffb286-e654-481b-8bfe-c3ed0584a396" providerId="ADAL" clId="{D0A5E58A-3618-4761-B21E-15AA197A4407}" dt="2022-05-19T07:50:34.164" v="263" actId="692"/>
          <ac:spMkLst>
            <pc:docMk/>
            <pc:sldMk cId="1843890999" sldId="356"/>
            <ac:spMk id="9" creationId="{00000000-0000-0000-0000-000000000000}"/>
          </ac:spMkLst>
        </pc:spChg>
        <pc:picChg chg="add mod">
          <ac:chgData name="Suzanne Palm" userId="86ffb286-e654-481b-8bfe-c3ed0584a396" providerId="ADAL" clId="{D0A5E58A-3618-4761-B21E-15AA197A4407}" dt="2022-05-19T09:45:06.552" v="914" actId="14100"/>
          <ac:picMkLst>
            <pc:docMk/>
            <pc:sldMk cId="1843890999" sldId="356"/>
            <ac:picMk id="8" creationId="{540420CD-4472-1A3D-0A23-8EC62349447B}"/>
          </ac:picMkLst>
        </pc:picChg>
      </pc:sldChg>
      <pc:sldChg chg="modSp mod">
        <pc:chgData name="Suzanne Palm" userId="86ffb286-e654-481b-8bfe-c3ed0584a396" providerId="ADAL" clId="{D0A5E58A-3618-4761-B21E-15AA197A4407}" dt="2022-05-19T07:51:02.108" v="266" actId="207"/>
        <pc:sldMkLst>
          <pc:docMk/>
          <pc:sldMk cId="2426035478" sldId="357"/>
        </pc:sldMkLst>
        <pc:spChg chg="mod">
          <ac:chgData name="Suzanne Palm" userId="86ffb286-e654-481b-8bfe-c3ed0584a396" providerId="ADAL" clId="{D0A5E58A-3618-4761-B21E-15AA197A4407}" dt="2022-05-19T07:51:02.108" v="266" actId="207"/>
          <ac:spMkLst>
            <pc:docMk/>
            <pc:sldMk cId="2426035478" sldId="357"/>
            <ac:spMk id="2" creationId="{00000000-0000-0000-0000-000000000000}"/>
          </ac:spMkLst>
        </pc:spChg>
      </pc:sldChg>
      <pc:sldChg chg="addSp modSp mod">
        <pc:chgData name="Suzanne Palm" userId="86ffb286-e654-481b-8bfe-c3ed0584a396" providerId="ADAL" clId="{D0A5E58A-3618-4761-B21E-15AA197A4407}" dt="2022-05-19T09:44:21.557" v="907" actId="692"/>
        <pc:sldMkLst>
          <pc:docMk/>
          <pc:sldMk cId="120556487" sldId="358"/>
        </pc:sldMkLst>
        <pc:spChg chg="add mod">
          <ac:chgData name="Suzanne Palm" userId="86ffb286-e654-481b-8bfe-c3ed0584a396" providerId="ADAL" clId="{D0A5E58A-3618-4761-B21E-15AA197A4407}" dt="2022-05-19T07:44:59.400" v="179" actId="2085"/>
          <ac:spMkLst>
            <pc:docMk/>
            <pc:sldMk cId="120556487" sldId="358"/>
            <ac:spMk id="5" creationId="{CE96E446-0A32-D3A6-94FA-B93AE8FBC678}"/>
          </ac:spMkLst>
        </pc:spChg>
        <pc:spChg chg="mod">
          <ac:chgData name="Suzanne Palm" userId="86ffb286-e654-481b-8bfe-c3ed0584a396" providerId="ADAL" clId="{D0A5E58A-3618-4761-B21E-15AA197A4407}" dt="2022-05-19T07:47:01.375" v="193" actId="207"/>
          <ac:spMkLst>
            <pc:docMk/>
            <pc:sldMk cId="120556487" sldId="358"/>
            <ac:spMk id="8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9:44:14.943" v="905" actId="692"/>
          <ac:spMkLst>
            <pc:docMk/>
            <pc:sldMk cId="120556487" sldId="358"/>
            <ac:spMk id="10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9:44:21.557" v="907" actId="692"/>
          <ac:spMkLst>
            <pc:docMk/>
            <pc:sldMk cId="120556487" sldId="358"/>
            <ac:spMk id="11" creationId="{00000000-0000-0000-0000-000000000000}"/>
          </ac:spMkLst>
        </pc:spChg>
        <pc:spChg chg="add mod">
          <ac:chgData name="Suzanne Palm" userId="86ffb286-e654-481b-8bfe-c3ed0584a396" providerId="ADAL" clId="{D0A5E58A-3618-4761-B21E-15AA197A4407}" dt="2022-05-19T07:46:26.073" v="189" actId="2085"/>
          <ac:spMkLst>
            <pc:docMk/>
            <pc:sldMk cId="120556487" sldId="358"/>
            <ac:spMk id="14" creationId="{44F5384C-AF22-C920-03DC-FE70885DDDCB}"/>
          </ac:spMkLst>
        </pc:spChg>
        <pc:spChg chg="add mod">
          <ac:chgData name="Suzanne Palm" userId="86ffb286-e654-481b-8bfe-c3ed0584a396" providerId="ADAL" clId="{D0A5E58A-3618-4761-B21E-15AA197A4407}" dt="2022-05-19T07:48:51.137" v="228" actId="1076"/>
          <ac:spMkLst>
            <pc:docMk/>
            <pc:sldMk cId="120556487" sldId="358"/>
            <ac:spMk id="15" creationId="{7745DFCA-CF92-EF6D-53C9-7F1744C4382E}"/>
          </ac:spMkLst>
        </pc:spChg>
        <pc:picChg chg="mod">
          <ac:chgData name="Suzanne Palm" userId="86ffb286-e654-481b-8bfe-c3ed0584a396" providerId="ADAL" clId="{D0A5E58A-3618-4761-B21E-15AA197A4407}" dt="2022-05-19T07:46:07.834" v="186" actId="692"/>
          <ac:picMkLst>
            <pc:docMk/>
            <pc:sldMk cId="120556487" sldId="358"/>
            <ac:picMk id="4" creationId="{00000000-0000-0000-0000-000000000000}"/>
          </ac:picMkLst>
        </pc:picChg>
        <pc:picChg chg="add mod">
          <ac:chgData name="Suzanne Palm" userId="86ffb286-e654-481b-8bfe-c3ed0584a396" providerId="ADAL" clId="{D0A5E58A-3618-4761-B21E-15AA197A4407}" dt="2022-05-19T07:45:18.589" v="182" actId="1076"/>
          <ac:picMkLst>
            <pc:docMk/>
            <pc:sldMk cId="120556487" sldId="358"/>
            <ac:picMk id="9" creationId="{E8EF4698-E4AC-1CC6-7784-A5000CDF2236}"/>
          </ac:picMkLst>
        </pc:picChg>
        <pc:picChg chg="add mod ord">
          <ac:chgData name="Suzanne Palm" userId="86ffb286-e654-481b-8bfe-c3ed0584a396" providerId="ADAL" clId="{D0A5E58A-3618-4761-B21E-15AA197A4407}" dt="2022-05-19T07:46:45.441" v="192" actId="1076"/>
          <ac:picMkLst>
            <pc:docMk/>
            <pc:sldMk cId="120556487" sldId="358"/>
            <ac:picMk id="13" creationId="{7B2FECFF-8602-DD69-275E-62030028C3E0}"/>
          </ac:picMkLst>
        </pc:picChg>
      </pc:sldChg>
      <pc:sldChg chg="modSp mod">
        <pc:chgData name="Suzanne Palm" userId="86ffb286-e654-481b-8bfe-c3ed0584a396" providerId="ADAL" clId="{D0A5E58A-3618-4761-B21E-15AA197A4407}" dt="2022-05-19T07:49:11.611" v="230" actId="207"/>
        <pc:sldMkLst>
          <pc:docMk/>
          <pc:sldMk cId="3715904268" sldId="359"/>
        </pc:sldMkLst>
        <pc:spChg chg="mod">
          <ac:chgData name="Suzanne Palm" userId="86ffb286-e654-481b-8bfe-c3ed0584a396" providerId="ADAL" clId="{D0A5E58A-3618-4761-B21E-15AA197A4407}" dt="2022-05-19T07:49:11.611" v="230" actId="207"/>
          <ac:spMkLst>
            <pc:docMk/>
            <pc:sldMk cId="3715904268" sldId="359"/>
            <ac:spMk id="10" creationId="{975D1747-2D8F-4FF6-8F46-DE4178A2E2FC}"/>
          </ac:spMkLst>
        </pc:spChg>
      </pc:sldChg>
      <pc:sldChg chg="modSp mod">
        <pc:chgData name="Suzanne Palm" userId="86ffb286-e654-481b-8bfe-c3ed0584a396" providerId="ADAL" clId="{D0A5E58A-3618-4761-B21E-15AA197A4407}" dt="2022-05-19T07:51:22.620" v="269" actId="207"/>
        <pc:sldMkLst>
          <pc:docMk/>
          <pc:sldMk cId="1162266355" sldId="360"/>
        </pc:sldMkLst>
        <pc:spChg chg="mod">
          <ac:chgData name="Suzanne Palm" userId="86ffb286-e654-481b-8bfe-c3ed0584a396" providerId="ADAL" clId="{D0A5E58A-3618-4761-B21E-15AA197A4407}" dt="2022-05-19T07:51:22.620" v="269" actId="207"/>
          <ac:spMkLst>
            <pc:docMk/>
            <pc:sldMk cId="1162266355" sldId="360"/>
            <ac:spMk id="7" creationId="{465EE820-5DAC-4929-9DCF-81A5FB40E326}"/>
          </ac:spMkLst>
        </pc:spChg>
      </pc:sldChg>
      <pc:sldChg chg="modSp mod">
        <pc:chgData name="Suzanne Palm" userId="86ffb286-e654-481b-8bfe-c3ed0584a396" providerId="ADAL" clId="{D0A5E58A-3618-4761-B21E-15AA197A4407}" dt="2022-05-19T07:57:52.647" v="317" actId="207"/>
        <pc:sldMkLst>
          <pc:docMk/>
          <pc:sldMk cId="605343340" sldId="362"/>
        </pc:sldMkLst>
        <pc:spChg chg="mod">
          <ac:chgData name="Suzanne Palm" userId="86ffb286-e654-481b-8bfe-c3ed0584a396" providerId="ADAL" clId="{D0A5E58A-3618-4761-B21E-15AA197A4407}" dt="2022-05-19T07:57:52.647" v="317" actId="207"/>
          <ac:spMkLst>
            <pc:docMk/>
            <pc:sldMk cId="605343340" sldId="362"/>
            <ac:spMk id="7" creationId="{C84E4672-D775-4DC1-9CAC-B70C312DBD58}"/>
          </ac:spMkLst>
        </pc:spChg>
      </pc:sldChg>
      <pc:sldChg chg="addSp modSp mod">
        <pc:chgData name="Suzanne Palm" userId="86ffb286-e654-481b-8bfe-c3ed0584a396" providerId="ADAL" clId="{D0A5E58A-3618-4761-B21E-15AA197A4407}" dt="2022-05-19T07:52:22.825" v="276" actId="692"/>
        <pc:sldMkLst>
          <pc:docMk/>
          <pc:sldMk cId="3786228289" sldId="363"/>
        </pc:sldMkLst>
        <pc:spChg chg="add mod">
          <ac:chgData name="Suzanne Palm" userId="86ffb286-e654-481b-8bfe-c3ed0584a396" providerId="ADAL" clId="{D0A5E58A-3618-4761-B21E-15AA197A4407}" dt="2022-05-19T07:51:52.841" v="272" actId="2085"/>
          <ac:spMkLst>
            <pc:docMk/>
            <pc:sldMk cId="3786228289" sldId="363"/>
            <ac:spMk id="3" creationId="{56A7D395-18AD-332C-CE25-F0801DE1714A}"/>
          </ac:spMkLst>
        </pc:spChg>
        <pc:picChg chg="mod">
          <ac:chgData name="Suzanne Palm" userId="86ffb286-e654-481b-8bfe-c3ed0584a396" providerId="ADAL" clId="{D0A5E58A-3618-4761-B21E-15AA197A4407}" dt="2022-05-19T07:52:22.825" v="276" actId="692"/>
          <ac:picMkLst>
            <pc:docMk/>
            <pc:sldMk cId="3786228289" sldId="363"/>
            <ac:picMk id="6" creationId="{00000000-0000-0000-0000-000000000000}"/>
          </ac:picMkLst>
        </pc:picChg>
        <pc:picChg chg="add mod">
          <ac:chgData name="Suzanne Palm" userId="86ffb286-e654-481b-8bfe-c3ed0584a396" providerId="ADAL" clId="{D0A5E58A-3618-4761-B21E-15AA197A4407}" dt="2022-05-19T07:52:09.297" v="275" actId="1076"/>
          <ac:picMkLst>
            <pc:docMk/>
            <pc:sldMk cId="3786228289" sldId="363"/>
            <ac:picMk id="10" creationId="{415CA3B6-326F-6577-C5BB-83D569A5C706}"/>
          </ac:picMkLst>
        </pc:picChg>
      </pc:sldChg>
      <pc:sldChg chg="addSp modSp mod">
        <pc:chgData name="Suzanne Palm" userId="86ffb286-e654-481b-8bfe-c3ed0584a396" providerId="ADAL" clId="{D0A5E58A-3618-4761-B21E-15AA197A4407}" dt="2022-05-19T07:53:33.116" v="290" actId="1076"/>
        <pc:sldMkLst>
          <pc:docMk/>
          <pc:sldMk cId="1414398628" sldId="364"/>
        </pc:sldMkLst>
        <pc:spChg chg="mod">
          <ac:chgData name="Suzanne Palm" userId="86ffb286-e654-481b-8bfe-c3ed0584a396" providerId="ADAL" clId="{D0A5E58A-3618-4761-B21E-15AA197A4407}" dt="2022-05-19T07:52:37.040" v="278" actId="207"/>
          <ac:spMkLst>
            <pc:docMk/>
            <pc:sldMk cId="1414398628" sldId="364"/>
            <ac:spMk id="2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7:52:57.406" v="282" actId="207"/>
          <ac:spMkLst>
            <pc:docMk/>
            <pc:sldMk cId="1414398628" sldId="364"/>
            <ac:spMk id="3" creationId="{00000000-0000-0000-0000-000000000000}"/>
          </ac:spMkLst>
        </pc:spChg>
        <pc:spChg chg="add mod">
          <ac:chgData name="Suzanne Palm" userId="86ffb286-e654-481b-8bfe-c3ed0584a396" providerId="ADAL" clId="{D0A5E58A-3618-4761-B21E-15AA197A4407}" dt="2022-05-19T07:53:12.893" v="285" actId="2085"/>
          <ac:spMkLst>
            <pc:docMk/>
            <pc:sldMk cId="1414398628" sldId="364"/>
            <ac:spMk id="5" creationId="{BA0A5D1D-823B-3272-2D28-973CAB4088D8}"/>
          </ac:spMkLst>
        </pc:spChg>
        <pc:picChg chg="add mod">
          <ac:chgData name="Suzanne Palm" userId="86ffb286-e654-481b-8bfe-c3ed0584a396" providerId="ADAL" clId="{D0A5E58A-3618-4761-B21E-15AA197A4407}" dt="2022-05-19T07:53:33.116" v="290" actId="1076"/>
          <ac:picMkLst>
            <pc:docMk/>
            <pc:sldMk cId="1414398628" sldId="364"/>
            <ac:picMk id="8" creationId="{55C361A4-2501-BD3E-6D54-6A04A51C40A9}"/>
          </ac:picMkLst>
        </pc:picChg>
      </pc:sldChg>
      <pc:sldChg chg="addSp delSp modSp mod">
        <pc:chgData name="Suzanne Palm" userId="86ffb286-e654-481b-8bfe-c3ed0584a396" providerId="ADAL" clId="{D0A5E58A-3618-4761-B21E-15AA197A4407}" dt="2022-05-19T09:49:07.695" v="944" actId="478"/>
        <pc:sldMkLst>
          <pc:docMk/>
          <pc:sldMk cId="1360651162" sldId="366"/>
        </pc:sldMkLst>
        <pc:spChg chg="add mod">
          <ac:chgData name="Suzanne Palm" userId="86ffb286-e654-481b-8bfe-c3ed0584a396" providerId="ADAL" clId="{D0A5E58A-3618-4761-B21E-15AA197A4407}" dt="2022-05-19T07:58:58.577" v="326" actId="1076"/>
          <ac:spMkLst>
            <pc:docMk/>
            <pc:sldMk cId="1360651162" sldId="366"/>
            <ac:spMk id="6" creationId="{46EB7AB8-2B60-E480-6DA5-83F8C7693E39}"/>
          </ac:spMkLst>
        </pc:spChg>
        <pc:spChg chg="mod">
          <ac:chgData name="Suzanne Palm" userId="86ffb286-e654-481b-8bfe-c3ed0584a396" providerId="ADAL" clId="{D0A5E58A-3618-4761-B21E-15AA197A4407}" dt="2022-05-19T07:59:46.656" v="331" actId="1076"/>
          <ac:spMkLst>
            <pc:docMk/>
            <pc:sldMk cId="1360651162" sldId="366"/>
            <ac:spMk id="7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7:58:06.555" v="319" actId="692"/>
          <ac:spMkLst>
            <pc:docMk/>
            <pc:sldMk cId="1360651162" sldId="366"/>
            <ac:spMk id="8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7:58:15.949" v="321" actId="692"/>
          <ac:spMkLst>
            <pc:docMk/>
            <pc:sldMk cId="1360651162" sldId="366"/>
            <ac:spMk id="10" creationId="{00000000-0000-0000-0000-000000000000}"/>
          </ac:spMkLst>
        </pc:spChg>
        <pc:spChg chg="add del mod">
          <ac:chgData name="Suzanne Palm" userId="86ffb286-e654-481b-8bfe-c3ed0584a396" providerId="ADAL" clId="{D0A5E58A-3618-4761-B21E-15AA197A4407}" dt="2022-05-19T09:49:07.695" v="944" actId="478"/>
          <ac:spMkLst>
            <pc:docMk/>
            <pc:sldMk cId="1360651162" sldId="366"/>
            <ac:spMk id="12" creationId="{8B07D80D-4D91-087F-9405-59494AAB63F9}"/>
          </ac:spMkLst>
        </pc:spChg>
        <pc:picChg chg="mod">
          <ac:chgData name="Suzanne Palm" userId="86ffb286-e654-481b-8bfe-c3ed0584a396" providerId="ADAL" clId="{D0A5E58A-3618-4761-B21E-15AA197A4407}" dt="2022-05-19T07:58:27.676" v="322" actId="692"/>
          <ac:picMkLst>
            <pc:docMk/>
            <pc:sldMk cId="1360651162" sldId="366"/>
            <ac:picMk id="3" creationId="{00000000-0000-0000-0000-000000000000}"/>
          </ac:picMkLst>
        </pc:picChg>
        <pc:picChg chg="add mod">
          <ac:chgData name="Suzanne Palm" userId="86ffb286-e654-481b-8bfe-c3ed0584a396" providerId="ADAL" clId="{D0A5E58A-3618-4761-B21E-15AA197A4407}" dt="2022-05-19T07:59:21.214" v="330" actId="1076"/>
          <ac:picMkLst>
            <pc:docMk/>
            <pc:sldMk cId="1360651162" sldId="366"/>
            <ac:picMk id="11" creationId="{91A9CBD9-F7B6-CFD6-3611-A2E4961BC78D}"/>
          </ac:picMkLst>
        </pc:picChg>
        <pc:picChg chg="add del mod">
          <ac:chgData name="Suzanne Palm" userId="86ffb286-e654-481b-8bfe-c3ed0584a396" providerId="ADAL" clId="{D0A5E58A-3618-4761-B21E-15AA197A4407}" dt="2022-05-19T09:49:04.814" v="943" actId="478"/>
          <ac:picMkLst>
            <pc:docMk/>
            <pc:sldMk cId="1360651162" sldId="366"/>
            <ac:picMk id="14" creationId="{5B14BC92-73D3-E458-66BD-C97221EF8E31}"/>
          </ac:picMkLst>
        </pc:picChg>
      </pc:sldChg>
      <pc:sldChg chg="modSp mod">
        <pc:chgData name="Suzanne Palm" userId="86ffb286-e654-481b-8bfe-c3ed0584a396" providerId="ADAL" clId="{D0A5E58A-3618-4761-B21E-15AA197A4407}" dt="2022-05-19T07:55:10.018" v="297" actId="207"/>
        <pc:sldMkLst>
          <pc:docMk/>
          <pc:sldMk cId="1687764266" sldId="368"/>
        </pc:sldMkLst>
        <pc:spChg chg="mod">
          <ac:chgData name="Suzanne Palm" userId="86ffb286-e654-481b-8bfe-c3ed0584a396" providerId="ADAL" clId="{D0A5E58A-3618-4761-B21E-15AA197A4407}" dt="2022-05-19T07:54:04.789" v="291" actId="207"/>
          <ac:spMkLst>
            <pc:docMk/>
            <pc:sldMk cId="1687764266" sldId="368"/>
            <ac:spMk id="7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7:54:25.083" v="293" actId="207"/>
          <ac:spMkLst>
            <pc:docMk/>
            <pc:sldMk cId="1687764266" sldId="368"/>
            <ac:spMk id="10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7:54:35.634" v="294" actId="207"/>
          <ac:spMkLst>
            <pc:docMk/>
            <pc:sldMk cId="1687764266" sldId="368"/>
            <ac:spMk id="12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7:54:40.308" v="295" actId="207"/>
          <ac:spMkLst>
            <pc:docMk/>
            <pc:sldMk cId="1687764266" sldId="368"/>
            <ac:spMk id="13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7:55:10.018" v="297" actId="207"/>
          <ac:spMkLst>
            <pc:docMk/>
            <pc:sldMk cId="1687764266" sldId="368"/>
            <ac:spMk id="17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7:54:44.689" v="296" actId="207"/>
          <ac:spMkLst>
            <pc:docMk/>
            <pc:sldMk cId="1687764266" sldId="368"/>
            <ac:spMk id="19" creationId="{00000000-0000-0000-0000-000000000000}"/>
          </ac:spMkLst>
        </pc:spChg>
      </pc:sldChg>
      <pc:sldChg chg="addSp modSp mod">
        <pc:chgData name="Suzanne Palm" userId="86ffb286-e654-481b-8bfe-c3ed0584a396" providerId="ADAL" clId="{D0A5E58A-3618-4761-B21E-15AA197A4407}" dt="2022-05-19T09:47:15.105" v="930" actId="14100"/>
        <pc:sldMkLst>
          <pc:docMk/>
          <pc:sldMk cId="2069213539" sldId="369"/>
        </pc:sldMkLst>
        <pc:spChg chg="mod">
          <ac:chgData name="Suzanne Palm" userId="86ffb286-e654-481b-8bfe-c3ed0584a396" providerId="ADAL" clId="{D0A5E58A-3618-4761-B21E-15AA197A4407}" dt="2022-05-19T07:56:12.450" v="304" actId="207"/>
          <ac:spMkLst>
            <pc:docMk/>
            <pc:sldMk cId="2069213539" sldId="369"/>
            <ac:spMk id="3" creationId="{00000000-0000-0000-0000-000000000000}"/>
          </ac:spMkLst>
        </pc:spChg>
        <pc:spChg chg="add mod">
          <ac:chgData name="Suzanne Palm" userId="86ffb286-e654-481b-8bfe-c3ed0584a396" providerId="ADAL" clId="{D0A5E58A-3618-4761-B21E-15AA197A4407}" dt="2022-05-19T09:46:28.334" v="925" actId="2085"/>
          <ac:spMkLst>
            <pc:docMk/>
            <pc:sldMk cId="2069213539" sldId="369"/>
            <ac:spMk id="4" creationId="{B739B033-3F84-78B3-846F-1DE0405532DA}"/>
          </ac:spMkLst>
        </pc:spChg>
        <pc:spChg chg="mod">
          <ac:chgData name="Suzanne Palm" userId="86ffb286-e654-481b-8bfe-c3ed0584a396" providerId="ADAL" clId="{D0A5E58A-3618-4761-B21E-15AA197A4407}" dt="2022-05-19T07:57:14.970" v="314" actId="692"/>
          <ac:spMkLst>
            <pc:docMk/>
            <pc:sldMk cId="2069213539" sldId="369"/>
            <ac:spMk id="15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7:56:34.710" v="308" actId="207"/>
          <ac:spMkLst>
            <pc:docMk/>
            <pc:sldMk cId="2069213539" sldId="369"/>
            <ac:spMk id="17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7:57:05.006" v="312" actId="692"/>
          <ac:spMkLst>
            <pc:docMk/>
            <pc:sldMk cId="2069213539" sldId="369"/>
            <ac:spMk id="19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7:56:20.990" v="305" actId="207"/>
          <ac:spMkLst>
            <pc:docMk/>
            <pc:sldMk cId="2069213539" sldId="369"/>
            <ac:spMk id="20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7:56:29.323" v="307" actId="207"/>
          <ac:spMkLst>
            <pc:docMk/>
            <pc:sldMk cId="2069213539" sldId="369"/>
            <ac:spMk id="21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7:56:59.206" v="311" actId="692"/>
          <ac:spMkLst>
            <pc:docMk/>
            <pc:sldMk cId="2069213539" sldId="369"/>
            <ac:spMk id="23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7:56:25.128" v="306" actId="207"/>
          <ac:spMkLst>
            <pc:docMk/>
            <pc:sldMk cId="2069213539" sldId="369"/>
            <ac:spMk id="26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7:56:47.854" v="310" actId="692"/>
          <ac:spMkLst>
            <pc:docMk/>
            <pc:sldMk cId="2069213539" sldId="369"/>
            <ac:spMk id="28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7:57:09.706" v="313" actId="692"/>
          <ac:spMkLst>
            <pc:docMk/>
            <pc:sldMk cId="2069213539" sldId="369"/>
            <ac:spMk id="29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7:56:39.507" v="309" actId="207"/>
          <ac:spMkLst>
            <pc:docMk/>
            <pc:sldMk cId="2069213539" sldId="369"/>
            <ac:spMk id="30" creationId="{00000000-0000-0000-0000-000000000000}"/>
          </ac:spMkLst>
        </pc:spChg>
        <pc:picChg chg="mod">
          <ac:chgData name="Suzanne Palm" userId="86ffb286-e654-481b-8bfe-c3ed0584a396" providerId="ADAL" clId="{D0A5E58A-3618-4761-B21E-15AA197A4407}" dt="2022-05-19T09:47:15.105" v="930" actId="14100"/>
          <ac:picMkLst>
            <pc:docMk/>
            <pc:sldMk cId="2069213539" sldId="369"/>
            <ac:picMk id="6" creationId="{00000000-0000-0000-0000-000000000000}"/>
          </ac:picMkLst>
        </pc:picChg>
        <pc:picChg chg="add mod">
          <ac:chgData name="Suzanne Palm" userId="86ffb286-e654-481b-8bfe-c3ed0584a396" providerId="ADAL" clId="{D0A5E58A-3618-4761-B21E-15AA197A4407}" dt="2022-05-19T09:46:46.542" v="928" actId="1076"/>
          <ac:picMkLst>
            <pc:docMk/>
            <pc:sldMk cId="2069213539" sldId="369"/>
            <ac:picMk id="7" creationId="{F8B5741F-0B9E-5325-E2F9-42E886CC4995}"/>
          </ac:picMkLst>
        </pc:picChg>
      </pc:sldChg>
      <pc:sldChg chg="addSp modSp mod">
        <pc:chgData name="Suzanne Palm" userId="86ffb286-e654-481b-8bfe-c3ed0584a396" providerId="ADAL" clId="{D0A5E58A-3618-4761-B21E-15AA197A4407}" dt="2022-05-19T09:46:09.270" v="922" actId="1076"/>
        <pc:sldMkLst>
          <pc:docMk/>
          <pc:sldMk cId="1423351228" sldId="372"/>
        </pc:sldMkLst>
        <pc:spChg chg="mod">
          <ac:chgData name="Suzanne Palm" userId="86ffb286-e654-481b-8bfe-c3ed0584a396" providerId="ADAL" clId="{D0A5E58A-3618-4761-B21E-15AA197A4407}" dt="2022-05-19T07:55:24.172" v="299" actId="207"/>
          <ac:spMkLst>
            <pc:docMk/>
            <pc:sldMk cId="1423351228" sldId="372"/>
            <ac:spMk id="2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7:55:54.461" v="303" actId="255"/>
          <ac:spMkLst>
            <pc:docMk/>
            <pc:sldMk cId="1423351228" sldId="372"/>
            <ac:spMk id="3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7:55:39.892" v="302" actId="207"/>
          <ac:spMkLst>
            <pc:docMk/>
            <pc:sldMk cId="1423351228" sldId="372"/>
            <ac:spMk id="5" creationId="{00000000-0000-0000-0000-000000000000}"/>
          </ac:spMkLst>
        </pc:spChg>
        <pc:spChg chg="add mod">
          <ac:chgData name="Suzanne Palm" userId="86ffb286-e654-481b-8bfe-c3ed0584a396" providerId="ADAL" clId="{D0A5E58A-3618-4761-B21E-15AA197A4407}" dt="2022-05-19T09:45:46.458" v="917" actId="2085"/>
          <ac:spMkLst>
            <pc:docMk/>
            <pc:sldMk cId="1423351228" sldId="372"/>
            <ac:spMk id="8" creationId="{137629CC-2EC0-88B5-6B43-FB278712687C}"/>
          </ac:spMkLst>
        </pc:spChg>
        <pc:picChg chg="add mod">
          <ac:chgData name="Suzanne Palm" userId="86ffb286-e654-481b-8bfe-c3ed0584a396" providerId="ADAL" clId="{D0A5E58A-3618-4761-B21E-15AA197A4407}" dt="2022-05-19T09:46:09.270" v="922" actId="1076"/>
          <ac:picMkLst>
            <pc:docMk/>
            <pc:sldMk cId="1423351228" sldId="372"/>
            <ac:picMk id="10" creationId="{9B85F959-0DB5-9B44-2CCE-BB1A4EB4C85A}"/>
          </ac:picMkLst>
        </pc:picChg>
      </pc:sldChg>
      <pc:sldChg chg="addSp modSp mod">
        <pc:chgData name="Suzanne Palm" userId="86ffb286-e654-481b-8bfe-c3ed0584a396" providerId="ADAL" clId="{D0A5E58A-3618-4761-B21E-15AA197A4407}" dt="2022-05-19T08:04:19.952" v="365" actId="207"/>
        <pc:sldMkLst>
          <pc:docMk/>
          <pc:sldMk cId="2363702851" sldId="373"/>
        </pc:sldMkLst>
        <pc:spChg chg="mod">
          <ac:chgData name="Suzanne Palm" userId="86ffb286-e654-481b-8bfe-c3ed0584a396" providerId="ADAL" clId="{D0A5E58A-3618-4761-B21E-15AA197A4407}" dt="2022-05-19T08:00:08.466" v="333" actId="207"/>
          <ac:spMkLst>
            <pc:docMk/>
            <pc:sldMk cId="2363702851" sldId="373"/>
            <ac:spMk id="2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8:00:57.631" v="338" actId="207"/>
          <ac:spMkLst>
            <pc:docMk/>
            <pc:sldMk cId="2363702851" sldId="373"/>
            <ac:spMk id="3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8:03:18.609" v="352" actId="1076"/>
          <ac:spMkLst>
            <pc:docMk/>
            <pc:sldMk cId="2363702851" sldId="373"/>
            <ac:spMk id="4" creationId="{00000000-0000-0000-0000-000000000000}"/>
          </ac:spMkLst>
        </pc:spChg>
        <pc:spChg chg="add mod">
          <ac:chgData name="Suzanne Palm" userId="86ffb286-e654-481b-8bfe-c3ed0584a396" providerId="ADAL" clId="{D0A5E58A-3618-4761-B21E-15AA197A4407}" dt="2022-05-19T08:01:13.792" v="341" actId="2085"/>
          <ac:spMkLst>
            <pc:docMk/>
            <pc:sldMk cId="2363702851" sldId="373"/>
            <ac:spMk id="6" creationId="{85EDCFB3-89A1-87FB-D7E9-E90027FAB21C}"/>
          </ac:spMkLst>
        </pc:spChg>
        <pc:spChg chg="mod ord">
          <ac:chgData name="Suzanne Palm" userId="86ffb286-e654-481b-8bfe-c3ed0584a396" providerId="ADAL" clId="{D0A5E58A-3618-4761-B21E-15AA197A4407}" dt="2022-05-19T08:04:19.952" v="365" actId="207"/>
          <ac:spMkLst>
            <pc:docMk/>
            <pc:sldMk cId="2363702851" sldId="373"/>
            <ac:spMk id="13" creationId="{00000000-0000-0000-0000-000000000000}"/>
          </ac:spMkLst>
        </pc:spChg>
        <pc:picChg chg="mod">
          <ac:chgData name="Suzanne Palm" userId="86ffb286-e654-481b-8bfe-c3ed0584a396" providerId="ADAL" clId="{D0A5E58A-3618-4761-B21E-15AA197A4407}" dt="2022-05-19T08:00:25.393" v="336" actId="692"/>
          <ac:picMkLst>
            <pc:docMk/>
            <pc:sldMk cId="2363702851" sldId="373"/>
            <ac:picMk id="8" creationId="{00000000-0000-0000-0000-000000000000}"/>
          </ac:picMkLst>
        </pc:picChg>
        <pc:picChg chg="add mod">
          <ac:chgData name="Suzanne Palm" userId="86ffb286-e654-481b-8bfe-c3ed0584a396" providerId="ADAL" clId="{D0A5E58A-3618-4761-B21E-15AA197A4407}" dt="2022-05-19T08:01:34.719" v="345" actId="14100"/>
          <ac:picMkLst>
            <pc:docMk/>
            <pc:sldMk cId="2363702851" sldId="373"/>
            <ac:picMk id="9" creationId="{10BFF69E-9DA5-B16B-A8A0-83B6F3EE3490}"/>
          </ac:picMkLst>
        </pc:picChg>
        <pc:picChg chg="mod">
          <ac:chgData name="Suzanne Palm" userId="86ffb286-e654-481b-8bfe-c3ed0584a396" providerId="ADAL" clId="{D0A5E58A-3618-4761-B21E-15AA197A4407}" dt="2022-05-19T08:03:35.311" v="356" actId="1076"/>
          <ac:picMkLst>
            <pc:docMk/>
            <pc:sldMk cId="2363702851" sldId="373"/>
            <ac:picMk id="10" creationId="{00000000-0000-0000-0000-000000000000}"/>
          </ac:picMkLst>
        </pc:picChg>
        <pc:picChg chg="mod">
          <ac:chgData name="Suzanne Palm" userId="86ffb286-e654-481b-8bfe-c3ed0584a396" providerId="ADAL" clId="{D0A5E58A-3618-4761-B21E-15AA197A4407}" dt="2022-05-19T08:00:16.720" v="334" actId="692"/>
          <ac:picMkLst>
            <pc:docMk/>
            <pc:sldMk cId="2363702851" sldId="373"/>
            <ac:picMk id="12" creationId="{00000000-0000-0000-0000-000000000000}"/>
          </ac:picMkLst>
        </pc:picChg>
      </pc:sldChg>
      <pc:sldChg chg="addSp delSp modSp mod">
        <pc:chgData name="Suzanne Palm" userId="86ffb286-e654-481b-8bfe-c3ed0584a396" providerId="ADAL" clId="{D0A5E58A-3618-4761-B21E-15AA197A4407}" dt="2022-05-19T09:50:21.411" v="953" actId="14100"/>
        <pc:sldMkLst>
          <pc:docMk/>
          <pc:sldMk cId="1675910819" sldId="374"/>
        </pc:sldMkLst>
        <pc:spChg chg="mod">
          <ac:chgData name="Suzanne Palm" userId="86ffb286-e654-481b-8bfe-c3ed0584a396" providerId="ADAL" clId="{D0A5E58A-3618-4761-B21E-15AA197A4407}" dt="2022-05-19T08:06:32.350" v="366" actId="207"/>
          <ac:spMkLst>
            <pc:docMk/>
            <pc:sldMk cId="1675910819" sldId="374"/>
            <ac:spMk id="3" creationId="{00000000-0000-0000-0000-000000000000}"/>
          </ac:spMkLst>
        </pc:spChg>
        <pc:spChg chg="add del mod">
          <ac:chgData name="Suzanne Palm" userId="86ffb286-e654-481b-8bfe-c3ed0584a396" providerId="ADAL" clId="{D0A5E58A-3618-4761-B21E-15AA197A4407}" dt="2022-05-19T08:07:40.922" v="376" actId="478"/>
          <ac:spMkLst>
            <pc:docMk/>
            <pc:sldMk cId="1675910819" sldId="374"/>
            <ac:spMk id="6" creationId="{57237591-E537-13F9-C204-88CFBF161B3A}"/>
          </ac:spMkLst>
        </pc:spChg>
        <pc:spChg chg="add mod">
          <ac:chgData name="Suzanne Palm" userId="86ffb286-e654-481b-8bfe-c3ed0584a396" providerId="ADAL" clId="{D0A5E58A-3618-4761-B21E-15AA197A4407}" dt="2022-05-19T08:09:15.830" v="385" actId="1076"/>
          <ac:spMkLst>
            <pc:docMk/>
            <pc:sldMk cId="1675910819" sldId="374"/>
            <ac:spMk id="9" creationId="{879B9A8A-22B5-3FFA-111B-4956F1E8E1AB}"/>
          </ac:spMkLst>
        </pc:spChg>
        <pc:spChg chg="add mod">
          <ac:chgData name="Suzanne Palm" userId="86ffb286-e654-481b-8bfe-c3ed0584a396" providerId="ADAL" clId="{D0A5E58A-3618-4761-B21E-15AA197A4407}" dt="2022-05-19T08:09:46.346" v="390" actId="1076"/>
          <ac:spMkLst>
            <pc:docMk/>
            <pc:sldMk cId="1675910819" sldId="374"/>
            <ac:spMk id="10" creationId="{858716E4-2A2C-EAC7-AE3E-047345523D5D}"/>
          </ac:spMkLst>
        </pc:spChg>
        <pc:spChg chg="add mod">
          <ac:chgData name="Suzanne Palm" userId="86ffb286-e654-481b-8bfe-c3ed0584a396" providerId="ADAL" clId="{D0A5E58A-3618-4761-B21E-15AA197A4407}" dt="2022-05-19T08:10:30.968" v="397" actId="688"/>
          <ac:spMkLst>
            <pc:docMk/>
            <pc:sldMk cId="1675910819" sldId="374"/>
            <ac:spMk id="11" creationId="{D92DEA1C-8BCE-8CC6-0B8F-E9DAADE65D2C}"/>
          </ac:spMkLst>
        </pc:spChg>
        <pc:spChg chg="add mod">
          <ac:chgData name="Suzanne Palm" userId="86ffb286-e654-481b-8bfe-c3ed0584a396" providerId="ADAL" clId="{D0A5E58A-3618-4761-B21E-15AA197A4407}" dt="2022-05-19T08:13:08.393" v="424" actId="692"/>
          <ac:spMkLst>
            <pc:docMk/>
            <pc:sldMk cId="1675910819" sldId="374"/>
            <ac:spMk id="12" creationId="{BAB8DF08-5952-DCDC-68BF-EF139796CF8B}"/>
          </ac:spMkLst>
        </pc:spChg>
        <pc:spChg chg="add mod">
          <ac:chgData name="Suzanne Palm" userId="86ffb286-e654-481b-8bfe-c3ed0584a396" providerId="ADAL" clId="{D0A5E58A-3618-4761-B21E-15AA197A4407}" dt="2022-05-19T08:40:15.757" v="432" actId="1076"/>
          <ac:spMkLst>
            <pc:docMk/>
            <pc:sldMk cId="1675910819" sldId="374"/>
            <ac:spMk id="13" creationId="{4B221DBB-67C5-8026-1C17-0AB733765F63}"/>
          </ac:spMkLst>
        </pc:spChg>
        <pc:spChg chg="add mod">
          <ac:chgData name="Suzanne Palm" userId="86ffb286-e654-481b-8bfe-c3ed0584a396" providerId="ADAL" clId="{D0A5E58A-3618-4761-B21E-15AA197A4407}" dt="2022-05-19T09:49:57.967" v="949" actId="14100"/>
          <ac:spMkLst>
            <pc:docMk/>
            <pc:sldMk cId="1675910819" sldId="374"/>
            <ac:spMk id="14" creationId="{848CD162-A174-F499-21C8-85C1894ACCAA}"/>
          </ac:spMkLst>
        </pc:spChg>
        <pc:picChg chg="mod">
          <ac:chgData name="Suzanne Palm" userId="86ffb286-e654-481b-8bfe-c3ed0584a396" providerId="ADAL" clId="{D0A5E58A-3618-4761-B21E-15AA197A4407}" dt="2022-05-19T08:06:49.620" v="368" actId="1076"/>
          <ac:picMkLst>
            <pc:docMk/>
            <pc:sldMk cId="1675910819" sldId="374"/>
            <ac:picMk id="5" creationId="{31A30929-F8F7-4D6C-9AA8-AB40A1DAC690}"/>
          </ac:picMkLst>
        </pc:picChg>
        <pc:picChg chg="add mod">
          <ac:chgData name="Suzanne Palm" userId="86ffb286-e654-481b-8bfe-c3ed0584a396" providerId="ADAL" clId="{D0A5E58A-3618-4761-B21E-15AA197A4407}" dt="2022-05-19T09:50:21.411" v="953" actId="14100"/>
          <ac:picMkLst>
            <pc:docMk/>
            <pc:sldMk cId="1675910819" sldId="374"/>
            <ac:picMk id="16" creationId="{7E427C27-BA78-3CE6-ACD9-5317439DF2EA}"/>
          </ac:picMkLst>
        </pc:picChg>
      </pc:sldChg>
      <pc:sldChg chg="addSp modSp mod">
        <pc:chgData name="Suzanne Palm" userId="86ffb286-e654-481b-8bfe-c3ed0584a396" providerId="ADAL" clId="{D0A5E58A-3618-4761-B21E-15AA197A4407}" dt="2022-05-19T08:43:27.586" v="457" actId="692"/>
        <pc:sldMkLst>
          <pc:docMk/>
          <pc:sldMk cId="3720098075" sldId="375"/>
        </pc:sldMkLst>
        <pc:spChg chg="mod">
          <ac:chgData name="Suzanne Palm" userId="86ffb286-e654-481b-8bfe-c3ed0584a396" providerId="ADAL" clId="{D0A5E58A-3618-4761-B21E-15AA197A4407}" dt="2022-05-19T08:42:59.823" v="455" actId="207"/>
          <ac:spMkLst>
            <pc:docMk/>
            <pc:sldMk cId="3720098075" sldId="375"/>
            <ac:spMk id="2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8:42:52.335" v="454" actId="207"/>
          <ac:spMkLst>
            <pc:docMk/>
            <pc:sldMk cId="3720098075" sldId="375"/>
            <ac:spMk id="4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8:42:43.746" v="453" actId="207"/>
          <ac:spMkLst>
            <pc:docMk/>
            <pc:sldMk cId="3720098075" sldId="375"/>
            <ac:spMk id="5" creationId="{00000000-0000-0000-0000-000000000000}"/>
          </ac:spMkLst>
        </pc:spChg>
        <pc:spChg chg="add mod">
          <ac:chgData name="Suzanne Palm" userId="86ffb286-e654-481b-8bfe-c3ed0584a396" providerId="ADAL" clId="{D0A5E58A-3618-4761-B21E-15AA197A4407}" dt="2022-05-19T08:41:11.221" v="437" actId="14100"/>
          <ac:spMkLst>
            <pc:docMk/>
            <pc:sldMk cId="3720098075" sldId="375"/>
            <ac:spMk id="6" creationId="{618F19E4-0F83-089D-8DB4-610F19F386C6}"/>
          </ac:spMkLst>
        </pc:spChg>
        <pc:spChg chg="mod">
          <ac:chgData name="Suzanne Palm" userId="86ffb286-e654-481b-8bfe-c3ed0584a396" providerId="ADAL" clId="{D0A5E58A-3618-4761-B21E-15AA197A4407}" dt="2022-05-19T08:41:55.999" v="444" actId="692"/>
          <ac:spMkLst>
            <pc:docMk/>
            <pc:sldMk cId="3720098075" sldId="375"/>
            <ac:spMk id="11" creationId="{E9CB4837-F86A-4CD0-825E-C21CC1F56439}"/>
          </ac:spMkLst>
        </pc:spChg>
        <pc:spChg chg="mod">
          <ac:chgData name="Suzanne Palm" userId="86ffb286-e654-481b-8bfe-c3ed0584a396" providerId="ADAL" clId="{D0A5E58A-3618-4761-B21E-15AA197A4407}" dt="2022-05-19T08:41:48.364" v="442" actId="692"/>
          <ac:spMkLst>
            <pc:docMk/>
            <pc:sldMk cId="3720098075" sldId="375"/>
            <ac:spMk id="13" creationId="{00000000-0000-0000-0000-000000000000}"/>
          </ac:spMkLst>
        </pc:spChg>
        <pc:spChg chg="add mod">
          <ac:chgData name="Suzanne Palm" userId="86ffb286-e654-481b-8bfe-c3ed0584a396" providerId="ADAL" clId="{D0A5E58A-3618-4761-B21E-15AA197A4407}" dt="2022-05-19T08:42:10.075" v="447" actId="2085"/>
          <ac:spMkLst>
            <pc:docMk/>
            <pc:sldMk cId="3720098075" sldId="375"/>
            <ac:spMk id="14" creationId="{8F2E5F1F-0FBD-C625-AC96-646D79FF5A20}"/>
          </ac:spMkLst>
        </pc:spChg>
        <pc:picChg chg="mod">
          <ac:chgData name="Suzanne Palm" userId="86ffb286-e654-481b-8bfe-c3ed0584a396" providerId="ADAL" clId="{D0A5E58A-3618-4761-B21E-15AA197A4407}" dt="2022-05-19T08:43:27.586" v="457" actId="692"/>
          <ac:picMkLst>
            <pc:docMk/>
            <pc:sldMk cId="3720098075" sldId="375"/>
            <ac:picMk id="7" creationId="{DC408E48-7EB8-4F6F-93ED-D7C3D489ECE4}"/>
          </ac:picMkLst>
        </pc:picChg>
        <pc:picChg chg="add mod">
          <ac:chgData name="Suzanne Palm" userId="86ffb286-e654-481b-8bfe-c3ed0584a396" providerId="ADAL" clId="{D0A5E58A-3618-4761-B21E-15AA197A4407}" dt="2022-05-19T08:41:30.506" v="440" actId="1076"/>
          <ac:picMkLst>
            <pc:docMk/>
            <pc:sldMk cId="3720098075" sldId="375"/>
            <ac:picMk id="10" creationId="{334E29B6-463D-5F0B-1467-C3161AF097B8}"/>
          </ac:picMkLst>
        </pc:picChg>
        <pc:picChg chg="mod">
          <ac:chgData name="Suzanne Palm" userId="86ffb286-e654-481b-8bfe-c3ed0584a396" providerId="ADAL" clId="{D0A5E58A-3618-4761-B21E-15AA197A4407}" dt="2022-05-19T08:43:21.980" v="456" actId="692"/>
          <ac:picMkLst>
            <pc:docMk/>
            <pc:sldMk cId="3720098075" sldId="375"/>
            <ac:picMk id="12" creationId="{00000000-0000-0000-0000-000000000000}"/>
          </ac:picMkLst>
        </pc:picChg>
        <pc:picChg chg="add mod">
          <ac:chgData name="Suzanne Palm" userId="86ffb286-e654-481b-8bfe-c3ed0584a396" providerId="ADAL" clId="{D0A5E58A-3618-4761-B21E-15AA197A4407}" dt="2022-05-19T08:42:30.189" v="452" actId="1076"/>
          <ac:picMkLst>
            <pc:docMk/>
            <pc:sldMk cId="3720098075" sldId="375"/>
            <ac:picMk id="16" creationId="{04FDFE26-1290-0C01-4493-9E14A0334F73}"/>
          </ac:picMkLst>
        </pc:picChg>
      </pc:sldChg>
      <pc:sldChg chg="modSp mod">
        <pc:chgData name="Suzanne Palm" userId="86ffb286-e654-481b-8bfe-c3ed0584a396" providerId="ADAL" clId="{D0A5E58A-3618-4761-B21E-15AA197A4407}" dt="2022-05-19T08:48:04.655" v="503" actId="207"/>
        <pc:sldMkLst>
          <pc:docMk/>
          <pc:sldMk cId="1808431759" sldId="377"/>
        </pc:sldMkLst>
        <pc:spChg chg="mod">
          <ac:chgData name="Suzanne Palm" userId="86ffb286-e654-481b-8bfe-c3ed0584a396" providerId="ADAL" clId="{D0A5E58A-3618-4761-B21E-15AA197A4407}" dt="2022-05-19T08:48:04.655" v="503" actId="207"/>
          <ac:spMkLst>
            <pc:docMk/>
            <pc:sldMk cId="1808431759" sldId="377"/>
            <ac:spMk id="3" creationId="{00000000-0000-0000-0000-000000000000}"/>
          </ac:spMkLst>
        </pc:spChg>
      </pc:sldChg>
      <pc:sldChg chg="addSp modSp mod">
        <pc:chgData name="Suzanne Palm" userId="86ffb286-e654-481b-8bfe-c3ed0584a396" providerId="ADAL" clId="{D0A5E58A-3618-4761-B21E-15AA197A4407}" dt="2022-05-19T09:51:20.691" v="961" actId="1076"/>
        <pc:sldMkLst>
          <pc:docMk/>
          <pc:sldMk cId="4258638696" sldId="378"/>
        </pc:sldMkLst>
        <pc:spChg chg="mod">
          <ac:chgData name="Suzanne Palm" userId="86ffb286-e654-481b-8bfe-c3ed0584a396" providerId="ADAL" clId="{D0A5E58A-3618-4761-B21E-15AA197A4407}" dt="2022-05-19T08:47:19.602" v="495" actId="207"/>
          <ac:spMkLst>
            <pc:docMk/>
            <pc:sldMk cId="4258638696" sldId="378"/>
            <ac:spMk id="2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8:47:55.160" v="502" actId="14100"/>
          <ac:spMkLst>
            <pc:docMk/>
            <pc:sldMk cId="4258638696" sldId="378"/>
            <ac:spMk id="4" creationId="{00000000-0000-0000-0000-000000000000}"/>
          </ac:spMkLst>
        </pc:spChg>
        <pc:spChg chg="mod">
          <ac:chgData name="Suzanne Palm" userId="86ffb286-e654-481b-8bfe-c3ed0584a396" providerId="ADAL" clId="{D0A5E58A-3618-4761-B21E-15AA197A4407}" dt="2022-05-19T08:47:48.010" v="501" actId="692"/>
          <ac:spMkLst>
            <pc:docMk/>
            <pc:sldMk cId="4258638696" sldId="378"/>
            <ac:spMk id="5" creationId="{00000000-0000-0000-0000-000000000000}"/>
          </ac:spMkLst>
        </pc:spChg>
        <pc:spChg chg="add mod">
          <ac:chgData name="Suzanne Palm" userId="86ffb286-e654-481b-8bfe-c3ed0584a396" providerId="ADAL" clId="{D0A5E58A-3618-4761-B21E-15AA197A4407}" dt="2022-05-19T09:50:54.216" v="956" actId="2085"/>
          <ac:spMkLst>
            <pc:docMk/>
            <pc:sldMk cId="4258638696" sldId="378"/>
            <ac:spMk id="6" creationId="{CC14C8DF-5189-49E9-C88A-043951EEAF77}"/>
          </ac:spMkLst>
        </pc:spChg>
        <pc:spChg chg="mod">
          <ac:chgData name="Suzanne Palm" userId="86ffb286-e654-481b-8bfe-c3ed0584a396" providerId="ADAL" clId="{D0A5E58A-3618-4761-B21E-15AA197A4407}" dt="2022-05-19T08:47:31.803" v="498" actId="692"/>
          <ac:spMkLst>
            <pc:docMk/>
            <pc:sldMk cId="4258638696" sldId="378"/>
            <ac:spMk id="13" creationId="{00000000-0000-0000-0000-000000000000}"/>
          </ac:spMkLst>
        </pc:spChg>
        <pc:picChg chg="add mod">
          <ac:chgData name="Suzanne Palm" userId="86ffb286-e654-481b-8bfe-c3ed0584a396" providerId="ADAL" clId="{D0A5E58A-3618-4761-B21E-15AA197A4407}" dt="2022-05-19T09:51:20.691" v="961" actId="1076"/>
          <ac:picMkLst>
            <pc:docMk/>
            <pc:sldMk cId="4258638696" sldId="378"/>
            <ac:picMk id="9" creationId="{C189EF1E-4978-AEB6-95EA-400FC7BDC3C5}"/>
          </ac:picMkLst>
        </pc:picChg>
        <pc:picChg chg="mod">
          <ac:chgData name="Suzanne Palm" userId="86ffb286-e654-481b-8bfe-c3ed0584a396" providerId="ADAL" clId="{D0A5E58A-3618-4761-B21E-15AA197A4407}" dt="2022-05-19T08:47:24.531" v="496" actId="692"/>
          <ac:picMkLst>
            <pc:docMk/>
            <pc:sldMk cId="4258638696" sldId="378"/>
            <ac:picMk id="12" creationId="{00000000-0000-0000-0000-000000000000}"/>
          </ac:picMkLst>
        </pc:picChg>
      </pc:sldChg>
      <pc:sldChg chg="addSp modSp mod">
        <pc:chgData name="Suzanne Palm" userId="86ffb286-e654-481b-8bfe-c3ed0584a396" providerId="ADAL" clId="{D0A5E58A-3618-4761-B21E-15AA197A4407}" dt="2022-05-19T08:47:02.374" v="493" actId="692"/>
        <pc:sldMkLst>
          <pc:docMk/>
          <pc:sldMk cId="833710956" sldId="379"/>
        </pc:sldMkLst>
        <pc:spChg chg="mod">
          <ac:chgData name="Suzanne Palm" userId="86ffb286-e654-481b-8bfe-c3ed0584a396" providerId="ADAL" clId="{D0A5E58A-3618-4761-B21E-15AA197A4407}" dt="2022-05-19T08:43:46.616" v="458" actId="207"/>
          <ac:spMkLst>
            <pc:docMk/>
            <pc:sldMk cId="833710956" sldId="379"/>
            <ac:spMk id="3" creationId="{00000000-0000-0000-0000-000000000000}"/>
          </ac:spMkLst>
        </pc:spChg>
        <pc:spChg chg="add mod">
          <ac:chgData name="Suzanne Palm" userId="86ffb286-e654-481b-8bfe-c3ed0584a396" providerId="ADAL" clId="{D0A5E58A-3618-4761-B21E-15AA197A4407}" dt="2022-05-19T08:43:57.591" v="461" actId="2085"/>
          <ac:spMkLst>
            <pc:docMk/>
            <pc:sldMk cId="833710956" sldId="379"/>
            <ac:spMk id="4" creationId="{EC697017-DB9E-93D8-8CFE-085DC66BF51E}"/>
          </ac:spMkLst>
        </pc:spChg>
        <pc:spChg chg="add mod">
          <ac:chgData name="Suzanne Palm" userId="86ffb286-e654-481b-8bfe-c3ed0584a396" providerId="ADAL" clId="{D0A5E58A-3618-4761-B21E-15AA197A4407}" dt="2022-05-19T08:46:04.136" v="482" actId="1076"/>
          <ac:spMkLst>
            <pc:docMk/>
            <pc:sldMk cId="833710956" sldId="379"/>
            <ac:spMk id="8" creationId="{737B36AF-85F0-0626-B7EF-71B98BAE52F8}"/>
          </ac:spMkLst>
        </pc:spChg>
        <pc:spChg chg="add mod">
          <ac:chgData name="Suzanne Palm" userId="86ffb286-e654-481b-8bfe-c3ed0584a396" providerId="ADAL" clId="{D0A5E58A-3618-4761-B21E-15AA197A4407}" dt="2022-05-19T08:46:28.471" v="487" actId="1076"/>
          <ac:spMkLst>
            <pc:docMk/>
            <pc:sldMk cId="833710956" sldId="379"/>
            <ac:spMk id="9" creationId="{693F3900-FF4F-E119-A9A5-15B94C98D5DA}"/>
          </ac:spMkLst>
        </pc:spChg>
        <pc:spChg chg="add mod">
          <ac:chgData name="Suzanne Palm" userId="86ffb286-e654-481b-8bfe-c3ed0584a396" providerId="ADAL" clId="{D0A5E58A-3618-4761-B21E-15AA197A4407}" dt="2022-05-19T08:46:50.710" v="492" actId="1076"/>
          <ac:spMkLst>
            <pc:docMk/>
            <pc:sldMk cId="833710956" sldId="379"/>
            <ac:spMk id="12" creationId="{B955B88B-93BC-01CD-6777-4DBE00A77BFB}"/>
          </ac:spMkLst>
        </pc:spChg>
        <pc:picChg chg="add mod">
          <ac:chgData name="Suzanne Palm" userId="86ffb286-e654-481b-8bfe-c3ed0584a396" providerId="ADAL" clId="{D0A5E58A-3618-4761-B21E-15AA197A4407}" dt="2022-05-19T08:44:55.866" v="470" actId="14100"/>
          <ac:picMkLst>
            <pc:docMk/>
            <pc:sldMk cId="833710956" sldId="379"/>
            <ac:picMk id="6" creationId="{8C8C959A-52E6-31AE-7B46-6549B6C8CF3E}"/>
          </ac:picMkLst>
        </pc:picChg>
        <pc:picChg chg="mod ord">
          <ac:chgData name="Suzanne Palm" userId="86ffb286-e654-481b-8bfe-c3ed0584a396" providerId="ADAL" clId="{D0A5E58A-3618-4761-B21E-15AA197A4407}" dt="2022-05-19T08:47:02.374" v="493" actId="692"/>
          <ac:picMkLst>
            <pc:docMk/>
            <pc:sldMk cId="833710956" sldId="379"/>
            <ac:picMk id="7" creationId="{D0ED666E-950B-46E0-A5A5-610E15C16BFB}"/>
          </ac:picMkLst>
        </pc:picChg>
      </pc:sldChg>
      <pc:sldChg chg="modSp mod">
        <pc:chgData name="Suzanne Palm" userId="86ffb286-e654-481b-8bfe-c3ed0584a396" providerId="ADAL" clId="{D0A5E58A-3618-4761-B21E-15AA197A4407}" dt="2022-05-19T08:48:15.682" v="505" actId="207"/>
        <pc:sldMkLst>
          <pc:docMk/>
          <pc:sldMk cId="2043885172" sldId="380"/>
        </pc:sldMkLst>
        <pc:spChg chg="mod">
          <ac:chgData name="Suzanne Palm" userId="86ffb286-e654-481b-8bfe-c3ed0584a396" providerId="ADAL" clId="{D0A5E58A-3618-4761-B21E-15AA197A4407}" dt="2022-05-19T08:48:15.682" v="505" actId="207"/>
          <ac:spMkLst>
            <pc:docMk/>
            <pc:sldMk cId="2043885172" sldId="380"/>
            <ac:spMk id="3" creationId="{9E237F83-00D1-4264-9529-443486D6C665}"/>
          </ac:spMkLst>
        </pc:spChg>
      </pc:sldChg>
      <pc:sldChg chg="modSp mod">
        <pc:chgData name="Suzanne Palm" userId="86ffb286-e654-481b-8bfe-c3ed0584a396" providerId="ADAL" clId="{D0A5E58A-3618-4761-B21E-15AA197A4407}" dt="2022-05-19T07:32:35.930" v="42" actId="207"/>
        <pc:sldMkLst>
          <pc:docMk/>
          <pc:sldMk cId="2518284831" sldId="381"/>
        </pc:sldMkLst>
        <pc:spChg chg="mod">
          <ac:chgData name="Suzanne Palm" userId="86ffb286-e654-481b-8bfe-c3ed0584a396" providerId="ADAL" clId="{D0A5E58A-3618-4761-B21E-15AA197A4407}" dt="2022-05-19T07:32:35.930" v="42" actId="207"/>
          <ac:spMkLst>
            <pc:docMk/>
            <pc:sldMk cId="2518284831" sldId="381"/>
            <ac:spMk id="6" creationId="{66FEB665-72D8-414D-83AA-FFAE3595E5FB}"/>
          </ac:spMkLst>
        </pc:spChg>
      </pc:sldChg>
      <pc:sldChg chg="modSp mod">
        <pc:chgData name="Suzanne Palm" userId="86ffb286-e654-481b-8bfe-c3ed0584a396" providerId="ADAL" clId="{D0A5E58A-3618-4761-B21E-15AA197A4407}" dt="2022-05-19T09:34:28.131" v="815" actId="207"/>
        <pc:sldMkLst>
          <pc:docMk/>
          <pc:sldMk cId="1705192385" sldId="382"/>
        </pc:sldMkLst>
        <pc:spChg chg="mod">
          <ac:chgData name="Suzanne Palm" userId="86ffb286-e654-481b-8bfe-c3ed0584a396" providerId="ADAL" clId="{D0A5E58A-3618-4761-B21E-15AA197A4407}" dt="2022-05-19T09:34:28.131" v="815" actId="207"/>
          <ac:spMkLst>
            <pc:docMk/>
            <pc:sldMk cId="1705192385" sldId="382"/>
            <ac:spMk id="3" creationId="{9E237F83-00D1-4264-9529-443486D6C665}"/>
          </ac:spMkLst>
        </pc:spChg>
      </pc:sldChg>
      <pc:sldMasterChg chg="addSp delSp modSp mod modSldLayout">
        <pc:chgData name="Suzanne Palm" userId="86ffb286-e654-481b-8bfe-c3ed0584a396" providerId="ADAL" clId="{D0A5E58A-3618-4761-B21E-15AA197A4407}" dt="2022-05-18T11:03:31.180" v="22" actId="478"/>
        <pc:sldMasterMkLst>
          <pc:docMk/>
          <pc:sldMasterMk cId="3713994898" sldId="2147483714"/>
        </pc:sldMasterMkLst>
        <pc:spChg chg="del">
          <ac:chgData name="Suzanne Palm" userId="86ffb286-e654-481b-8bfe-c3ed0584a396" providerId="ADAL" clId="{D0A5E58A-3618-4761-B21E-15AA197A4407}" dt="2022-05-18T11:01:15.761" v="16" actId="478"/>
          <ac:spMkLst>
            <pc:docMk/>
            <pc:sldMasterMk cId="3713994898" sldId="2147483714"/>
            <ac:spMk id="4" creationId="{00000000-0000-0000-0000-000000000000}"/>
          </ac:spMkLst>
        </pc:spChg>
        <pc:spChg chg="del">
          <ac:chgData name="Suzanne Palm" userId="86ffb286-e654-481b-8bfe-c3ed0584a396" providerId="ADAL" clId="{D0A5E58A-3618-4761-B21E-15AA197A4407}" dt="2022-05-18T11:01:17.307" v="17" actId="478"/>
          <ac:spMkLst>
            <pc:docMk/>
            <pc:sldMasterMk cId="3713994898" sldId="2147483714"/>
            <ac:spMk id="6" creationId="{00000000-0000-0000-0000-000000000000}"/>
          </ac:spMkLst>
        </pc:spChg>
        <pc:picChg chg="del">
          <ac:chgData name="Suzanne Palm" userId="86ffb286-e654-481b-8bfe-c3ed0584a396" providerId="ADAL" clId="{D0A5E58A-3618-4761-B21E-15AA197A4407}" dt="2022-05-18T11:01:21.729" v="18" actId="478"/>
          <ac:picMkLst>
            <pc:docMk/>
            <pc:sldMasterMk cId="3713994898" sldId="2147483714"/>
            <ac:picMk id="7" creationId="{00000000-0000-0000-0000-000000000000}"/>
          </ac:picMkLst>
        </pc:picChg>
        <pc:picChg chg="add mod">
          <ac:chgData name="Suzanne Palm" userId="86ffb286-e654-481b-8bfe-c3ed0584a396" providerId="ADAL" clId="{D0A5E58A-3618-4761-B21E-15AA197A4407}" dt="2022-05-18T11:01:32.555" v="19"/>
          <ac:picMkLst>
            <pc:docMk/>
            <pc:sldMasterMk cId="3713994898" sldId="2147483714"/>
            <ac:picMk id="8" creationId="{C99257DF-9D99-8D0A-D16A-B27C7D5595B5}"/>
          </ac:picMkLst>
        </pc:picChg>
        <pc:sldLayoutChg chg="addSp delSp mod">
          <pc:chgData name="Suzanne Palm" userId="86ffb286-e654-481b-8bfe-c3ed0584a396" providerId="ADAL" clId="{D0A5E58A-3618-4761-B21E-15AA197A4407}" dt="2022-05-18T11:03:31.180" v="22" actId="478"/>
          <pc:sldLayoutMkLst>
            <pc:docMk/>
            <pc:sldMasterMk cId="3713994898" sldId="2147483714"/>
            <pc:sldLayoutMk cId="2124111543" sldId="2147483715"/>
          </pc:sldLayoutMkLst>
          <pc:spChg chg="del">
            <ac:chgData name="Suzanne Palm" userId="86ffb286-e654-481b-8bfe-c3ed0584a396" providerId="ADAL" clId="{D0A5E58A-3618-4761-B21E-15AA197A4407}" dt="2022-05-18T11:03:26.034" v="20" actId="478"/>
            <ac:spMkLst>
              <pc:docMk/>
              <pc:sldMasterMk cId="3713994898" sldId="2147483714"/>
              <pc:sldLayoutMk cId="2124111543" sldId="2147483715"/>
              <ac:spMk id="4" creationId="{00000000-0000-0000-0000-000000000000}"/>
            </ac:spMkLst>
          </pc:spChg>
          <pc:spChg chg="add del">
            <ac:chgData name="Suzanne Palm" userId="86ffb286-e654-481b-8bfe-c3ed0584a396" providerId="ADAL" clId="{D0A5E58A-3618-4761-B21E-15AA197A4407}" dt="2022-05-18T11:03:29.624" v="21" actId="478"/>
            <ac:spMkLst>
              <pc:docMk/>
              <pc:sldMasterMk cId="3713994898" sldId="2147483714"/>
              <pc:sldLayoutMk cId="2124111543" sldId="2147483715"/>
              <ac:spMk id="5" creationId="{00000000-0000-0000-0000-000000000000}"/>
            </ac:spMkLst>
          </pc:spChg>
          <pc:spChg chg="del">
            <ac:chgData name="Suzanne Palm" userId="86ffb286-e654-481b-8bfe-c3ed0584a396" providerId="ADAL" clId="{D0A5E58A-3618-4761-B21E-15AA197A4407}" dt="2022-05-18T11:03:31.180" v="22" actId="478"/>
            <ac:spMkLst>
              <pc:docMk/>
              <pc:sldMasterMk cId="3713994898" sldId="2147483714"/>
              <pc:sldLayoutMk cId="2124111543" sldId="2147483715"/>
              <ac:spMk id="6" creationId="{00000000-0000-0000-0000-000000000000}"/>
            </ac:spMkLst>
          </pc:spChg>
        </pc:sldLayoutChg>
        <pc:sldLayoutChg chg="addSp delSp modSp mod">
          <pc:chgData name="Suzanne Palm" userId="86ffb286-e654-481b-8bfe-c3ed0584a396" providerId="ADAL" clId="{D0A5E58A-3618-4761-B21E-15AA197A4407}" dt="2022-05-18T10:58:31.957" v="15" actId="478"/>
          <pc:sldLayoutMkLst>
            <pc:docMk/>
            <pc:sldMasterMk cId="3713994898" sldId="2147483714"/>
            <pc:sldLayoutMk cId="539185219" sldId="2147483716"/>
          </pc:sldLayoutMkLst>
          <pc:spChg chg="del">
            <ac:chgData name="Suzanne Palm" userId="86ffb286-e654-481b-8bfe-c3ed0584a396" providerId="ADAL" clId="{D0A5E58A-3618-4761-B21E-15AA197A4407}" dt="2022-05-18T10:58:29.352" v="14" actId="478"/>
            <ac:spMkLst>
              <pc:docMk/>
              <pc:sldMasterMk cId="3713994898" sldId="2147483714"/>
              <pc:sldLayoutMk cId="539185219" sldId="2147483716"/>
              <ac:spMk id="4" creationId="{00000000-0000-0000-0000-000000000000}"/>
            </ac:spMkLst>
          </pc:spChg>
          <pc:spChg chg="del mod">
            <ac:chgData name="Suzanne Palm" userId="86ffb286-e654-481b-8bfe-c3ed0584a396" providerId="ADAL" clId="{D0A5E58A-3618-4761-B21E-15AA197A4407}" dt="2022-05-18T10:57:34.369" v="13" actId="478"/>
            <ac:spMkLst>
              <pc:docMk/>
              <pc:sldMasterMk cId="3713994898" sldId="2147483714"/>
              <pc:sldLayoutMk cId="539185219" sldId="2147483716"/>
              <ac:spMk id="5" creationId="{00000000-0000-0000-0000-000000000000}"/>
            </ac:spMkLst>
          </pc:spChg>
          <pc:spChg chg="del">
            <ac:chgData name="Suzanne Palm" userId="86ffb286-e654-481b-8bfe-c3ed0584a396" providerId="ADAL" clId="{D0A5E58A-3618-4761-B21E-15AA197A4407}" dt="2022-05-18T10:58:31.957" v="15" actId="478"/>
            <ac:spMkLst>
              <pc:docMk/>
              <pc:sldMasterMk cId="3713994898" sldId="2147483714"/>
              <pc:sldLayoutMk cId="539185219" sldId="2147483716"/>
              <ac:spMk id="6" creationId="{00000000-0000-0000-0000-000000000000}"/>
            </ac:spMkLst>
          </pc:spChg>
          <pc:picChg chg="add mod">
            <ac:chgData name="Suzanne Palm" userId="86ffb286-e654-481b-8bfe-c3ed0584a396" providerId="ADAL" clId="{D0A5E58A-3618-4761-B21E-15AA197A4407}" dt="2022-05-18T10:57:19.452" v="12" actId="1076"/>
            <ac:picMkLst>
              <pc:docMk/>
              <pc:sldMasterMk cId="3713994898" sldId="2147483714"/>
              <pc:sldLayoutMk cId="539185219" sldId="2147483716"/>
              <ac:picMk id="8" creationId="{46B4D4DD-9885-5C20-3643-BD0D7DC87ECC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95CE5-FCC4-42B7-8C24-3231A12A0EAA}" type="datetimeFigureOut">
              <a:rPr lang="nl-NL" smtClean="0"/>
              <a:t>18-5-2022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E5BDC-6BA2-469E-AD82-BCFD43493D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81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6555" y="2060848"/>
            <a:ext cx="10363200" cy="612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2411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78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47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53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  <a:solidFill>
            <a:srgbClr val="D4B604">
              <a:alpha val="50000"/>
            </a:srgbClr>
          </a:solidFill>
          <a:ln>
            <a:solidFill>
              <a:srgbClr val="C8BB10"/>
            </a:solidFill>
          </a:ln>
        </p:spPr>
        <p:txBody>
          <a:bodyPr/>
          <a:lstStyle>
            <a:lvl1pPr>
              <a:defRPr b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3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6B4D4DD-9885-5C20-3643-BD0D7DC87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508" y="6224975"/>
            <a:ext cx="1030744" cy="49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85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612000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1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64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  <a:solidFill>
            <a:srgbClr val="D7A900">
              <a:alpha val="50000"/>
            </a:srgbClr>
          </a:solidFill>
        </p:spPr>
        <p:txBody>
          <a:bodyPr/>
          <a:lstStyle>
            <a:lvl1pPr>
              <a:defRPr b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5386917" cy="9061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268760"/>
            <a:ext cx="5389033" cy="9061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43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9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84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30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  <a:prstGeom prst="rect">
            <a:avLst/>
          </a:prstGeom>
          <a:solidFill>
            <a:srgbClr val="D4B604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109728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99257DF-9D99-8D0A-D16A-B27C7D5595B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508" y="6224975"/>
            <a:ext cx="1030744" cy="49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9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rgbClr val="0039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qolr2T7LDu4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olr2T7LDu4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penned.nl/opzetten/bibliotheek-opzetten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ned.nl/ondernemen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://www.penned.nl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hyperlink" Target="https://www.penned.nl/ondernemen/bibliotheek-ondernemen" TargetMode="External"/><Relationship Id="rId4" Type="http://schemas.openxmlformats.org/officeDocument/2006/relationships/hyperlink" Target="https://www.penned.nl/nieuws-agend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stichtingpraktijkleren.nl/backlog/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penned.nl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penned.nl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ned.nl/ondernemen/bibliotheek-ondernemen" TargetMode="External"/><Relationship Id="rId2" Type="http://schemas.openxmlformats.org/officeDocument/2006/relationships/hyperlink" Target="https://www.penned.nl/fileadmin/user_upload/Bibliotheek/Ondernemen/Portal-uitleg/Trainees_aanmaken_en_hun_rechten.mp4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nned.nl/opzetten/bibliotheek-opzetten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PenNed@stichtingpraktijkleren.nl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penned.nl/fileadmin/user_upload/BIBLIOTHEKEN/Opzetten/Te_openen_op_PE-werkdag.pdf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stichtingpraktijkleren.nl/backlog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ned.nl/opzetten" TargetMode="External"/><Relationship Id="rId2" Type="http://schemas.openxmlformats.org/officeDocument/2006/relationships/hyperlink" Target="../../../4.%20Over%20PenNed/Website%20PenNed/2.%20Opzetten/Stappenplan%202020-05.xlsx" TargetMode="Externa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mediainhetmbo.nl/office365/microsoft-teams-handleidingen-voor-scholen/" TargetMode="External"/><Relationship Id="rId2" Type="http://schemas.openxmlformats.org/officeDocument/2006/relationships/hyperlink" Target="https://www.stichtingpraktijkleren.nl/oo/online-didactiek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hyperlink" Target="../../../4.%20Over%20PenNed/Remote%20PE%20-%20Kopie%20van%20Ondernemen/Weekstart%20PE.mp4" TargetMode="External"/><Relationship Id="rId4" Type="http://schemas.openxmlformats.org/officeDocument/2006/relationships/hyperlink" Target="../../../4.%20Over%20PenNed/Remote%20PE%20-%20Kopie%20van%20Ondernemen/Filmpje%20Dorenda/Een%20dag%20in%20een%20PE%20-%20introductiefilmpje%20trainees.mp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socialmediainhetmbo.nl/office365/microsoft-teams-handleidingen-voor-scholen/" TargetMode="External"/><Relationship Id="rId7" Type="http://schemas.openxmlformats.org/officeDocument/2006/relationships/hyperlink" Target="https://www.managementsupport.nl/digitaal-werken/nieuws/2020/08/digitale-etiquette-microsoft-teams-10118681?_ga=2.3947440.1659834782.1597770034-2064962137.1597770034" TargetMode="External"/><Relationship Id="rId2" Type="http://schemas.openxmlformats.org/officeDocument/2006/relationships/hyperlink" Target="https://www.stichtingpraktijkleren.nl/oo/online-didactiek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ocialmediainhetmbo.nl/" TargetMode="External"/><Relationship Id="rId5" Type="http://schemas.openxmlformats.org/officeDocument/2006/relationships/hyperlink" Target="https://twitter.com/annetsmith" TargetMode="External"/><Relationship Id="rId4" Type="http://schemas.openxmlformats.org/officeDocument/2006/relationships/hyperlink" Target="http://linkedin.com/in/ashwinbrouwer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weakers.net/reviews/7756/3/vijf-thuiswerkwebcams-getest-je-smartphone-of-fotocamera-als-webcam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6555" y="940280"/>
            <a:ext cx="10363200" cy="1626751"/>
          </a:xfrm>
          <a:solidFill>
            <a:srgbClr val="9DCAB9">
              <a:alpha val="49804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56355B"/>
                </a:solidFill>
              </a:rPr>
              <a:t>OPSTART VAN DE PE</a:t>
            </a:r>
            <a:br>
              <a:rPr lang="nl-NL" dirty="0">
                <a:solidFill>
                  <a:srgbClr val="56355B"/>
                </a:solidFill>
              </a:rPr>
            </a:br>
            <a:r>
              <a:rPr lang="nl-NL" dirty="0">
                <a:solidFill>
                  <a:srgbClr val="56355B"/>
                </a:solidFill>
              </a:rPr>
              <a:t>Blok 1: Introductie van de PE</a:t>
            </a: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606555" y="2698910"/>
            <a:ext cx="10363200" cy="884208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chemeClr val="tx1"/>
                </a:solidFill>
              </a:rPr>
              <a:t>		Handleiding voor de bedrijfsleider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F3EE27A-A20D-4755-9F64-575A41BEA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86" y="3350739"/>
            <a:ext cx="5895555" cy="277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22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solidFill>
            <a:srgbClr val="9DCAB9">
              <a:alpha val="50196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nl-NL" dirty="0">
                <a:solidFill>
                  <a:srgbClr val="56355B"/>
                </a:solidFill>
              </a:rPr>
              <a:t>Kick off: Introductie PenNed en [naam PE]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05024" y="3886200"/>
            <a:ext cx="8258175" cy="1752600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Naam PE</a:t>
            </a:r>
          </a:p>
          <a:p>
            <a:pPr algn="l"/>
            <a:r>
              <a:rPr lang="nl-NL" dirty="0"/>
              <a:t>Logo PE</a:t>
            </a:r>
          </a:p>
          <a:p>
            <a:pPr algn="l"/>
            <a:r>
              <a:rPr lang="nl-NL" dirty="0"/>
              <a:t>Naam BL</a:t>
            </a:r>
          </a:p>
          <a:p>
            <a:pPr algn="l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5" y="2060848"/>
            <a:ext cx="670938" cy="67093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40" y="4038246"/>
            <a:ext cx="540284" cy="5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11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DCAB9">
              <a:alpha val="50196"/>
            </a:srgbClr>
          </a:solidFill>
        </p:spPr>
        <p:txBody>
          <a:bodyPr anchor="ctr">
            <a:normAutofit/>
          </a:bodyPr>
          <a:lstStyle/>
          <a:p>
            <a:r>
              <a:rPr lang="nl-NL" sz="3200" dirty="0">
                <a:solidFill>
                  <a:srgbClr val="56355B"/>
                </a:solidFill>
              </a:rPr>
              <a:t>KENNISMAKING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16420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Welkom team [PE-naam]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728288"/>
            <a:ext cx="4011084" cy="453680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47" y="885645"/>
            <a:ext cx="549455" cy="54945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425547" y="2207734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Wie ben je?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Welke werkervaring heb je?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27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66733" y="273051"/>
            <a:ext cx="7111841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/>
              <a:t>Filmpje over werken in een PE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2400" u="sng" dirty="0"/>
              <a:t>Opties voor gebruik</a:t>
            </a:r>
          </a:p>
          <a:p>
            <a:r>
              <a:rPr lang="nl-NL" sz="2000" dirty="0">
                <a:sym typeface="Wingdings" panose="05000000000000000000" pitchFamily="2" charset="2"/>
              </a:rPr>
              <a:t>Laat trainees vertellen over hun bijbaan: welke afdelingen kennen ze daar en zijn er bepaalde procedures tussen afdelingen?</a:t>
            </a:r>
            <a:endParaRPr lang="nl-NL" sz="2000" dirty="0"/>
          </a:p>
          <a:p>
            <a:r>
              <a:rPr lang="nl-NL" sz="2000" dirty="0"/>
              <a:t>Laat het filmpje zien</a:t>
            </a:r>
          </a:p>
          <a:p>
            <a:r>
              <a:rPr lang="nl-NL" sz="2000" dirty="0"/>
              <a:t>Vraag trainees of ze overeenkomsten met en verschillen tussen hun bijbanen zien</a:t>
            </a:r>
          </a:p>
          <a:p>
            <a:r>
              <a:rPr lang="nl-NL" sz="2000" dirty="0"/>
              <a:t>Laat filmpje nogmaals zien en pauzeer om per onderdeel de PE te presenteren </a:t>
            </a:r>
            <a:r>
              <a:rPr lang="nl-NL" sz="2000" dirty="0">
                <a:sym typeface="Wingdings" panose="05000000000000000000" pitchFamily="2" charset="2"/>
              </a:rPr>
              <a:t>(alleen hoofdlijnen)</a:t>
            </a:r>
          </a:p>
          <a:p>
            <a:pPr marL="800100" lvl="2" indent="0">
              <a:buNone/>
            </a:pPr>
            <a:r>
              <a:rPr lang="nl-NL" sz="2000" dirty="0">
                <a:sym typeface="Wingdings" panose="05000000000000000000" pitchFamily="2" charset="2"/>
              </a:rPr>
              <a:t>Of</a:t>
            </a:r>
          </a:p>
          <a:p>
            <a:r>
              <a:rPr lang="nl-NL" sz="2000" dirty="0">
                <a:sym typeface="Wingdings" panose="05000000000000000000" pitchFamily="2" charset="2"/>
              </a:rPr>
              <a:t>Presenteer de PE (in grote lijnen)</a:t>
            </a:r>
          </a:p>
          <a:p>
            <a:r>
              <a:rPr lang="nl-NL" sz="2000" dirty="0">
                <a:sym typeface="Wingdings" panose="05000000000000000000" pitchFamily="2" charset="2"/>
              </a:rPr>
              <a:t>Laat groepjes trainees het filmpje bekijken en laat ze bij elk onderdeel de vertaalslag maken naar de eigen PE</a:t>
            </a:r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85FFE74-F62C-1AFB-2D56-27A7AE8C0242}"/>
              </a:ext>
            </a:extLst>
          </p:cNvPr>
          <p:cNvSpPr/>
          <p:nvPr/>
        </p:nvSpPr>
        <p:spPr>
          <a:xfrm>
            <a:off x="261222" y="273051"/>
            <a:ext cx="3171825" cy="1714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800" dirty="0">
                <a:solidFill>
                  <a:srgbClr val="56355B"/>
                </a:solidFill>
                <a:hlinkClick r:id="rId2"/>
              </a:rPr>
              <a:t>https://www.youtube.com/watch?v=qolr2T7LDu4</a:t>
            </a:r>
            <a:endParaRPr lang="nl-NL" sz="800" dirty="0">
              <a:solidFill>
                <a:srgbClr val="56355B"/>
              </a:solidFill>
            </a:endParaRPr>
          </a:p>
          <a:p>
            <a:endParaRPr lang="nl-NL" sz="800" dirty="0">
              <a:solidFill>
                <a:srgbClr val="56355B"/>
              </a:solidFill>
            </a:endParaRPr>
          </a:p>
          <a:p>
            <a:r>
              <a:rPr lang="nl-NL" sz="800" dirty="0">
                <a:solidFill>
                  <a:srgbClr val="56355B"/>
                </a:solidFill>
              </a:rPr>
              <a:t>		</a:t>
            </a:r>
            <a:r>
              <a:rPr lang="nl-NL" sz="1200" b="1" i="1" u="sng" dirty="0">
                <a:solidFill>
                  <a:srgbClr val="56355B"/>
                </a:solidFill>
              </a:rPr>
              <a:t>Werken in een PE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33B90D8-21FC-C6D3-4AB7-8897A98ED0D4}"/>
              </a:ext>
            </a:extLst>
          </p:cNvPr>
          <p:cNvSpPr/>
          <p:nvPr/>
        </p:nvSpPr>
        <p:spPr>
          <a:xfrm>
            <a:off x="313426" y="342107"/>
            <a:ext cx="1385888" cy="535781"/>
          </a:xfrm>
          <a:prstGeom prst="rect">
            <a:avLst/>
          </a:prstGeom>
          <a:solidFill>
            <a:srgbClr val="9DCA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56355B"/>
                </a:solidFill>
              </a:rPr>
              <a:t>Wat is een PE?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0CF7F0A-C2E7-2C82-0377-E06050619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9" y="1669062"/>
            <a:ext cx="479926" cy="23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DCAB9">
              <a:alpha val="50196"/>
            </a:srgbClr>
          </a:solidFill>
        </p:spPr>
        <p:txBody>
          <a:bodyPr anchor="ctr">
            <a:normAutofit/>
          </a:bodyPr>
          <a:lstStyle/>
          <a:p>
            <a:r>
              <a:rPr lang="nl-NL" sz="3200" dirty="0">
                <a:solidFill>
                  <a:srgbClr val="56355B"/>
                </a:solidFill>
              </a:rPr>
              <a:t>WAT IS EEN PE?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dirty="0"/>
              <a:t>https://www.youtube.com/watch?v=qolr2T7LDu4</a:t>
            </a:r>
          </a:p>
        </p:txBody>
      </p:sp>
      <p:sp>
        <p:nvSpPr>
          <p:cNvPr id="6" name="Tijdelijke aanduiding voor inhoud 6"/>
          <p:cNvSpPr txBox="1">
            <a:spLocks/>
          </p:cNvSpPr>
          <p:nvPr/>
        </p:nvSpPr>
        <p:spPr>
          <a:xfrm>
            <a:off x="6133381" y="273051"/>
            <a:ext cx="5745193" cy="585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sz="2800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800" i="1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800" i="1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8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800" i="1" dirty="0">
                <a:solidFill>
                  <a:srgbClr val="56355B"/>
                </a:solidFill>
                <a:hlinkClick r:id="rId2" tooltip="Een werkdag in een P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Werken in een PE</a:t>
            </a:r>
            <a:endParaRPr lang="nl-NL" sz="2800" i="1" dirty="0">
              <a:solidFill>
                <a:srgbClr val="56355B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800" i="1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800" i="1" dirty="0"/>
          </a:p>
        </p:txBody>
      </p:sp>
    </p:spTree>
    <p:extLst>
      <p:ext uri="{BB962C8B-B14F-4D97-AF65-F5344CB8AC3E}">
        <p14:creationId xmlns:p14="http://schemas.microsoft.com/office/powerpoint/2010/main" val="711957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226943" y="452077"/>
            <a:ext cx="7326149" cy="2903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De 2 dia’s hierna geven een samenvatting van wat een PE inhoudt.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Processen, procedures, interactie en communicatie zijn echt!</a:t>
            </a:r>
          </a:p>
          <a:p>
            <a:pPr marL="0" indent="0">
              <a:buNone/>
            </a:pPr>
            <a:endParaRPr lang="nl-NL" sz="2800" i="1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19" y="575573"/>
            <a:ext cx="3200000" cy="180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20" y="2631057"/>
            <a:ext cx="3199999" cy="1800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D9366581-4B27-C21A-0134-D9C64D1A8ACC}"/>
              </a:ext>
            </a:extLst>
          </p:cNvPr>
          <p:cNvSpPr/>
          <p:nvPr/>
        </p:nvSpPr>
        <p:spPr>
          <a:xfrm>
            <a:off x="1871663" y="2214563"/>
            <a:ext cx="628650" cy="150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90A1D1C-4BAD-78A8-EF9E-76F0CBD32167}"/>
              </a:ext>
            </a:extLst>
          </p:cNvPr>
          <p:cNvSpPr/>
          <p:nvPr/>
        </p:nvSpPr>
        <p:spPr>
          <a:xfrm>
            <a:off x="1871663" y="4286250"/>
            <a:ext cx="571500" cy="144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5EC47BD-0D9D-F398-5E9F-192921307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3" y="2160467"/>
            <a:ext cx="423745" cy="20411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6A9C418-66A7-4150-22F5-D22EE3CF2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4184193"/>
            <a:ext cx="423745" cy="20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66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2641" y="733245"/>
            <a:ext cx="10719759" cy="53929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Een PE is een virtueel </a:t>
            </a:r>
            <a:r>
              <a:rPr lang="nl-NL" b="1" dirty="0">
                <a:solidFill>
                  <a:srgbClr val="56355B"/>
                </a:solidFill>
              </a:rPr>
              <a:t>oefenbedrijf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rgbClr val="56355B"/>
                </a:solidFill>
              </a:rPr>
              <a:t>Oefenbedrijf</a:t>
            </a:r>
            <a:r>
              <a:rPr lang="nl-NL" dirty="0"/>
              <a:t> </a:t>
            </a:r>
          </a:p>
          <a:p>
            <a:pPr marL="285750" indent="-285750"/>
            <a:r>
              <a:rPr lang="nl-NL" dirty="0"/>
              <a:t>Inkoop en verkoop van (handels)</a:t>
            </a:r>
            <a:r>
              <a:rPr lang="nl-NL" u="sng" dirty="0"/>
              <a:t>goederen</a:t>
            </a:r>
            <a:r>
              <a:rPr lang="nl-NL" dirty="0"/>
              <a:t> aan klanten uit de hele wereld</a:t>
            </a:r>
          </a:p>
          <a:p>
            <a:pPr marL="285750" indent="-285750"/>
            <a:r>
              <a:rPr lang="nl-NL" dirty="0"/>
              <a:t>Bedrijfsleider + trainees </a:t>
            </a:r>
            <a:r>
              <a:rPr lang="nl-NL" dirty="0">
                <a:sym typeface="Wingdings" panose="05000000000000000000" pitchFamily="2" charset="2"/>
              </a:rPr>
              <a:t></a:t>
            </a:r>
            <a:r>
              <a:rPr lang="nl-NL" dirty="0"/>
              <a:t>georganiseerd in </a:t>
            </a:r>
            <a:r>
              <a:rPr lang="nl-NL" u="sng" dirty="0"/>
              <a:t>afdelingen</a:t>
            </a:r>
          </a:p>
          <a:p>
            <a:pPr marL="285750" indent="-285750"/>
            <a:r>
              <a:rPr lang="nl-NL" dirty="0">
                <a:sym typeface="Wingdings" panose="05000000000000000000" pitchFamily="2" charset="2"/>
              </a:rPr>
              <a:t>Elke afdeling heeft eigen </a:t>
            </a:r>
            <a:r>
              <a:rPr lang="nl-NL" u="sng" dirty="0">
                <a:sym typeface="Wingdings" panose="05000000000000000000" pitchFamily="2" charset="2"/>
              </a:rPr>
              <a:t>werkzaamheden</a:t>
            </a:r>
            <a:r>
              <a:rPr lang="nl-NL" dirty="0"/>
              <a:t> </a:t>
            </a:r>
          </a:p>
          <a:p>
            <a:pPr marL="285750" indent="-285750"/>
            <a:r>
              <a:rPr lang="nl-NL" u="sng" dirty="0"/>
              <a:t>Samenwerking</a:t>
            </a:r>
            <a:r>
              <a:rPr lang="nl-NL" dirty="0"/>
              <a:t> noodzakelijk i.v.m. onderlinge afhankelijkheid</a:t>
            </a:r>
          </a:p>
          <a:p>
            <a:pPr marL="285750" indent="-285750"/>
            <a:endParaRPr lang="nl-NL" dirty="0"/>
          </a:p>
          <a:p>
            <a:pPr marL="285750" indent="-285750"/>
            <a:r>
              <a:rPr lang="nl-NL" dirty="0"/>
              <a:t>PE heeft eigen huisstijl, eigen afspraken, eigen cultuur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3458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1269" y="707366"/>
            <a:ext cx="10745638" cy="5643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Een PE is een </a:t>
            </a:r>
            <a:r>
              <a:rPr lang="nl-NL" b="1" dirty="0">
                <a:solidFill>
                  <a:srgbClr val="56355B"/>
                </a:solidFill>
              </a:rPr>
              <a:t>virtueel</a:t>
            </a:r>
            <a:r>
              <a:rPr lang="nl-NL" dirty="0"/>
              <a:t> oefenbedrijf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rgbClr val="56355B"/>
                </a:solidFill>
              </a:rPr>
              <a:t>Virtueel</a:t>
            </a:r>
          </a:p>
          <a:p>
            <a:pPr marL="285750" indent="-285750"/>
            <a:r>
              <a:rPr lang="nl-NL" dirty="0"/>
              <a:t>Net echt!</a:t>
            </a:r>
          </a:p>
          <a:p>
            <a:pPr marL="285750" indent="-285750"/>
            <a:r>
              <a:rPr lang="nl-NL" dirty="0"/>
              <a:t>Via online systemen</a:t>
            </a:r>
          </a:p>
          <a:p>
            <a:pPr marL="285750" indent="-285750"/>
            <a:r>
              <a:rPr lang="nl-NL" dirty="0"/>
              <a:t>Maar</a:t>
            </a:r>
          </a:p>
          <a:p>
            <a:pPr marL="685800" lvl="1"/>
            <a:r>
              <a:rPr lang="nl-NL" dirty="0"/>
              <a:t>Pinnen (van bankrekening) kan niet</a:t>
            </a:r>
          </a:p>
          <a:p>
            <a:pPr marL="685800" lvl="1"/>
            <a:r>
              <a:rPr lang="nl-NL" dirty="0"/>
              <a:t>Producten worden niet echt geleverd (pakbon geldt als levering)</a:t>
            </a:r>
          </a:p>
          <a:p>
            <a:pPr marL="685800" lvl="1"/>
            <a:r>
              <a:rPr lang="nl-NL" dirty="0"/>
              <a:t>Klanten zijn mensen in opleiding (NL: vooral mbo-studenten en volwasseneducatie)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4802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b="1" dirty="0"/>
          </a:p>
          <a:p>
            <a:pPr lvl="1"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endParaRPr lang="nl-NL" sz="2800" dirty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8" name="Tijdelijke aanduiding voor inhoud 6"/>
          <p:cNvSpPr txBox="1">
            <a:spLocks/>
          </p:cNvSpPr>
          <p:nvPr/>
        </p:nvSpPr>
        <p:spPr>
          <a:xfrm>
            <a:off x="4919133" y="425451"/>
            <a:ext cx="6815667" cy="585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800" b="1" dirty="0"/>
              <a:t>Algemeen organigram tonen</a:t>
            </a:r>
            <a:endParaRPr lang="nl-NL" sz="2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800" dirty="0"/>
              <a:t>Bij de voorbereidingen van de PE heb je bedacht welke indeling in afdelingen de PE kent.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400" i="1" dirty="0"/>
              <a:t>Kijk in de </a:t>
            </a:r>
            <a:r>
              <a:rPr lang="nl-NL" sz="2400" i="1" dirty="0">
                <a:solidFill>
                  <a:srgbClr val="56355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Bibliotheek Opzetten</a:t>
            </a:r>
            <a:r>
              <a:rPr lang="nl-NL" sz="2400" i="1" dirty="0">
                <a:solidFill>
                  <a:srgbClr val="56355B"/>
                </a:solidFill>
              </a:rPr>
              <a:t> </a:t>
            </a:r>
            <a:r>
              <a:rPr lang="nl-NL" sz="2400" i="1" dirty="0"/>
              <a:t>voor twee voorbeelden (BL-inlog vereist)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800" dirty="0"/>
          </a:p>
          <a:p>
            <a:pPr marL="800100" lvl="2" indent="0">
              <a:buFont typeface="Arial" panose="020B0604020202020204" pitchFamily="34" charset="0"/>
              <a:buNone/>
            </a:pPr>
            <a:r>
              <a:rPr lang="nl-NL" sz="2000" dirty="0"/>
              <a:t>NB: bespreek alleen nog maar welke </a:t>
            </a:r>
            <a:r>
              <a:rPr lang="nl-NL" sz="2000" u="sng" dirty="0"/>
              <a:t>afdelingen</a:t>
            </a:r>
            <a:r>
              <a:rPr lang="nl-NL" sz="2000" dirty="0"/>
              <a:t> er (zullen) zijn. </a:t>
            </a:r>
          </a:p>
          <a:p>
            <a:pPr marL="800100" lvl="2" indent="0">
              <a:buFont typeface="Arial" panose="020B0604020202020204" pitchFamily="34" charset="0"/>
              <a:buNone/>
            </a:pPr>
            <a:r>
              <a:rPr lang="nl-NL" sz="2000" dirty="0"/>
              <a:t>Koppel er nog geen personen aan, dat komt later.</a:t>
            </a:r>
          </a:p>
          <a:p>
            <a:pPr marL="800100" lvl="2" indent="0">
              <a:buFont typeface="Arial" panose="020B0604020202020204" pitchFamily="34" charset="0"/>
              <a:buNone/>
            </a:pPr>
            <a:r>
              <a:rPr lang="nl-NL" sz="2000" dirty="0"/>
              <a:t>Zie hiervoor ook het blok </a:t>
            </a:r>
            <a:r>
              <a:rPr lang="nl-NL" sz="2000" i="1" dirty="0"/>
              <a:t>De organisatie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800" b="1" dirty="0"/>
          </a:p>
          <a:p>
            <a:pPr lvl="1"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endParaRPr lang="nl-NL" sz="2800" dirty="0"/>
          </a:p>
          <a:p>
            <a:endParaRPr lang="nl-NL" sz="2400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800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91" y="3507869"/>
            <a:ext cx="4949289" cy="3239608"/>
          </a:xfrm>
          <a:prstGeom prst="rect">
            <a:avLst/>
          </a:prstGeom>
          <a:ln w="12700">
            <a:solidFill>
              <a:srgbClr val="56355B"/>
            </a:solidFill>
          </a:ln>
        </p:spPr>
      </p:pic>
      <p:sp>
        <p:nvSpPr>
          <p:cNvPr id="10" name="Pijl-omlaag 9"/>
          <p:cNvSpPr/>
          <p:nvPr/>
        </p:nvSpPr>
        <p:spPr>
          <a:xfrm rot="18665532">
            <a:off x="1836648" y="4435872"/>
            <a:ext cx="412941" cy="1104894"/>
          </a:xfrm>
          <a:prstGeom prst="downArrow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13670852">
            <a:off x="1832715" y="5573716"/>
            <a:ext cx="412941" cy="1104894"/>
          </a:xfrm>
          <a:prstGeom prst="downArrow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50B5749-E21D-485D-A698-CD35B72A0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23" y="327002"/>
            <a:ext cx="3200000" cy="18000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CE96E446-0A32-D3A6-94FA-B93AE8FBC678}"/>
              </a:ext>
            </a:extLst>
          </p:cNvPr>
          <p:cNvSpPr/>
          <p:nvPr/>
        </p:nvSpPr>
        <p:spPr>
          <a:xfrm>
            <a:off x="1721644" y="1985963"/>
            <a:ext cx="500062" cy="141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8EF4698-E4AC-1CC6-7784-A5000CDF2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44" y="1890426"/>
            <a:ext cx="443396" cy="213579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44F5384C-AF22-C920-03DC-FE70885DDDCB}"/>
              </a:ext>
            </a:extLst>
          </p:cNvPr>
          <p:cNvSpPr/>
          <p:nvPr/>
        </p:nvSpPr>
        <p:spPr>
          <a:xfrm>
            <a:off x="407891" y="3507869"/>
            <a:ext cx="1263747" cy="449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B2FECFF-8602-DD69-275E-62030028C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49508"/>
            <a:ext cx="873232" cy="420627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7745DFCA-CF92-EF6D-53C9-7F1744C4382E}"/>
              </a:ext>
            </a:extLst>
          </p:cNvPr>
          <p:cNvSpPr/>
          <p:nvPr/>
        </p:nvSpPr>
        <p:spPr>
          <a:xfrm>
            <a:off x="583317" y="425451"/>
            <a:ext cx="1129197" cy="428625"/>
          </a:xfrm>
          <a:prstGeom prst="rect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/>
              <a:t>De ORGANISATIE Afdelingen</a:t>
            </a:r>
          </a:p>
        </p:txBody>
      </p:sp>
    </p:spTree>
    <p:extLst>
      <p:ext uri="{BB962C8B-B14F-4D97-AF65-F5344CB8AC3E}">
        <p14:creationId xmlns:p14="http://schemas.microsoft.com/office/powerpoint/2010/main" val="120556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59229" y="273051"/>
            <a:ext cx="6423171" cy="58531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800" u="sng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b="1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93" y="1956628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27" y="1016967"/>
            <a:ext cx="4824066" cy="482406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975D1747-2D8F-4FF6-8F46-DE4178A2E2FC}"/>
              </a:ext>
            </a:extLst>
          </p:cNvPr>
          <p:cNvSpPr txBox="1">
            <a:spLocks/>
          </p:cNvSpPr>
          <p:nvPr/>
        </p:nvSpPr>
        <p:spPr>
          <a:xfrm>
            <a:off x="762001" y="425449"/>
            <a:ext cx="4011084" cy="1314209"/>
          </a:xfrm>
          <a:prstGeom prst="rect">
            <a:avLst/>
          </a:prstGeom>
          <a:solidFill>
            <a:srgbClr val="9DCAB9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rgbClr val="56355B"/>
                </a:solidFill>
              </a:rPr>
              <a:t>DE ORGANISATIE</a:t>
            </a:r>
          </a:p>
          <a:p>
            <a:r>
              <a:rPr lang="nl-NL" sz="3200" dirty="0">
                <a:solidFill>
                  <a:srgbClr val="56355B"/>
                </a:solidFill>
              </a:rPr>
              <a:t>Afdelingen</a:t>
            </a:r>
          </a:p>
        </p:txBody>
      </p:sp>
    </p:spTree>
    <p:extLst>
      <p:ext uri="{BB962C8B-B14F-4D97-AF65-F5344CB8AC3E}">
        <p14:creationId xmlns:p14="http://schemas.microsoft.com/office/powerpoint/2010/main" val="3715904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6024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800" dirty="0"/>
              <a:t>Doel is om afspraken/regels te maken.</a:t>
            </a:r>
          </a:p>
          <a:p>
            <a:pPr marL="0" indent="0">
              <a:buNone/>
            </a:pPr>
            <a:r>
              <a:rPr lang="nl-NL" sz="2800" dirty="0"/>
              <a:t>Bijvoorbeeld over:</a:t>
            </a:r>
          </a:p>
          <a:p>
            <a:pPr marL="0" indent="0">
              <a:buNone/>
            </a:pPr>
            <a:endParaRPr lang="nl-NL" sz="2800" dirty="0"/>
          </a:p>
          <a:p>
            <a:r>
              <a:rPr lang="nl-NL" sz="2800" dirty="0"/>
              <a:t>Cultuur/omgangsvormen</a:t>
            </a:r>
          </a:p>
          <a:p>
            <a:pPr lvl="1">
              <a:buFontTx/>
              <a:buChar char="-"/>
            </a:pPr>
            <a:r>
              <a:rPr lang="nl-NL" sz="2400" dirty="0"/>
              <a:t>Tegen klanten: u of je?</a:t>
            </a:r>
          </a:p>
          <a:p>
            <a:pPr lvl="1">
              <a:buFontTx/>
              <a:buChar char="-"/>
            </a:pPr>
            <a:r>
              <a:rPr lang="nl-NL" sz="2400" dirty="0"/>
              <a:t>Gebruik privé-gsm?</a:t>
            </a:r>
          </a:p>
          <a:p>
            <a:pPr lvl="1">
              <a:buFontTx/>
              <a:buChar char="-"/>
            </a:pPr>
            <a:r>
              <a:rPr lang="nl-NL" sz="2400" dirty="0"/>
              <a:t>Te laat komen (net als op school of net als in bedrijfsleven)?</a:t>
            </a:r>
          </a:p>
          <a:p>
            <a:pPr lvl="1">
              <a:buFontTx/>
              <a:buChar char="-"/>
            </a:pPr>
            <a:r>
              <a:rPr lang="nl-NL" sz="2400" dirty="0"/>
              <a:t>Pauzes: zelf te bepalen of centraal of …?</a:t>
            </a:r>
          </a:p>
          <a:p>
            <a:pPr lvl="1">
              <a:buFontTx/>
              <a:buChar char="-"/>
            </a:pPr>
            <a:r>
              <a:rPr lang="nl-NL" sz="2400" dirty="0"/>
              <a:t>Toiletbezoek: melden of niet?</a:t>
            </a:r>
          </a:p>
          <a:p>
            <a:pPr lvl="1">
              <a:buFontTx/>
              <a:buChar char="-"/>
            </a:pPr>
            <a:r>
              <a:rPr lang="nl-NL" sz="2400" dirty="0"/>
              <a:t>…</a:t>
            </a:r>
          </a:p>
          <a:p>
            <a:r>
              <a:rPr lang="nl-NL" sz="2800" dirty="0"/>
              <a:t>Afwezigheid: hoe + wanneer melden</a:t>
            </a:r>
          </a:p>
          <a:p>
            <a:r>
              <a:rPr lang="nl-NL" sz="2800" dirty="0"/>
              <a:t>Eten en drinken op het werk</a:t>
            </a:r>
          </a:p>
          <a:p>
            <a:r>
              <a:rPr lang="nl-NL" sz="2800" dirty="0"/>
              <a:t>…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lvl="1"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endParaRPr lang="nl-NL" sz="2800" dirty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9" name="Rechthoekig bijschrift 8"/>
          <p:cNvSpPr/>
          <p:nvPr/>
        </p:nvSpPr>
        <p:spPr>
          <a:xfrm>
            <a:off x="622049" y="3666227"/>
            <a:ext cx="3160144" cy="1940944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i="1" dirty="0">
              <a:solidFill>
                <a:schemeClr val="tx1"/>
              </a:solidFill>
            </a:endParaRPr>
          </a:p>
          <a:p>
            <a:r>
              <a:rPr lang="nl-NL" i="1" dirty="0">
                <a:solidFill>
                  <a:schemeClr val="tx1"/>
                </a:solidFill>
              </a:rPr>
              <a:t>Leg de afspraken vast in een document op het Google Drive- account wat bij de PE hoort.</a:t>
            </a:r>
          </a:p>
          <a:p>
            <a:endParaRPr lang="nl-NL" i="1" dirty="0">
              <a:solidFill>
                <a:schemeClr val="tx1"/>
              </a:solidFill>
            </a:endParaRPr>
          </a:p>
          <a:p>
            <a:r>
              <a:rPr lang="nl-NL" sz="1600" i="1" dirty="0">
                <a:solidFill>
                  <a:schemeClr val="tx1"/>
                </a:solidFill>
              </a:rPr>
              <a:t>Optie: wijs een trainee aan (bv de office manager) die de afspraken noteert.</a:t>
            </a:r>
          </a:p>
          <a:p>
            <a:endParaRPr lang="nl-NL" i="1" dirty="0">
              <a:solidFill>
                <a:schemeClr val="tx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B8ED787-4D81-4A06-93D5-679D7D153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93" y="350829"/>
            <a:ext cx="3200000" cy="18000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57D3107-C21E-9F0C-5B00-DF1ED41B6C9B}"/>
              </a:ext>
            </a:extLst>
          </p:cNvPr>
          <p:cNvSpPr/>
          <p:nvPr/>
        </p:nvSpPr>
        <p:spPr>
          <a:xfrm>
            <a:off x="622049" y="421481"/>
            <a:ext cx="1157288" cy="364331"/>
          </a:xfrm>
          <a:prstGeom prst="rect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/>
              <a:t>Afspraken Omgangsvormen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D04E364-6403-8B33-5919-B27F37CC53E2}"/>
              </a:ext>
            </a:extLst>
          </p:cNvPr>
          <p:cNvSpPr/>
          <p:nvPr/>
        </p:nvSpPr>
        <p:spPr>
          <a:xfrm>
            <a:off x="1935956" y="1985963"/>
            <a:ext cx="471488" cy="164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40420CD-4472-1A3D-0A23-8EC623494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85" y="1901579"/>
            <a:ext cx="471488" cy="22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9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DCAB9">
              <a:alpha val="50196"/>
            </a:srgbClr>
          </a:solidFill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56355B"/>
                </a:solidFill>
              </a:rPr>
              <a:t>INHOUD BLOK 1 – Introductie van de PE</a:t>
            </a:r>
          </a:p>
        </p:txBody>
      </p:sp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2B21AB30-E6C4-4611-8698-9FA607EF3CA5}"/>
              </a:ext>
            </a:extLst>
          </p:cNvPr>
          <p:cNvSpPr txBox="1">
            <a:spLocks/>
          </p:cNvSpPr>
          <p:nvPr/>
        </p:nvSpPr>
        <p:spPr>
          <a:xfrm>
            <a:off x="609601" y="1544882"/>
            <a:ext cx="6896100" cy="37682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Info + voorbereiding voor de bedrijfsleider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 Hoe verder (BL-</a:t>
            </a:r>
            <a:r>
              <a:rPr lang="nl-NL" dirty="0" err="1"/>
              <a:t>only</a:t>
            </a:r>
            <a:r>
              <a:rPr lang="nl-NL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hlinkClick r:id="rId2" action="ppaction://hlinksldjump"/>
            </a:endParaRPr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1" y="2273230"/>
            <a:ext cx="6896100" cy="224843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1a	Kennismaking</a:t>
            </a:r>
          </a:p>
          <a:p>
            <a:pPr marL="0" indent="0">
              <a:buNone/>
            </a:pPr>
            <a:r>
              <a:rPr lang="nl-NL" dirty="0"/>
              <a:t>1b	Introductie PenNed-website + MijnPE</a:t>
            </a:r>
          </a:p>
          <a:p>
            <a:pPr marL="0" indent="0">
              <a:buNone/>
            </a:pPr>
            <a:r>
              <a:rPr lang="nl-NL" dirty="0"/>
              <a:t>1c	Portal + Bedrijvengids</a:t>
            </a:r>
          </a:p>
          <a:p>
            <a:pPr marL="0" indent="0">
              <a:buNone/>
            </a:pPr>
            <a:r>
              <a:rPr lang="nl-NL" dirty="0"/>
              <a:t>1d	Praktische zaken</a:t>
            </a:r>
          </a:p>
          <a:p>
            <a:pPr marL="0" indent="0">
              <a:buNone/>
            </a:pPr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	Afsluiting</a:t>
            </a:r>
          </a:p>
        </p:txBody>
      </p:sp>
      <p:sp>
        <p:nvSpPr>
          <p:cNvPr id="11" name="Tijdelijke aanduiding voor inhoud 3">
            <a:extLst>
              <a:ext uri="{FF2B5EF4-FFF2-40B4-BE49-F238E27FC236}">
                <a16:creationId xmlns:a16="http://schemas.microsoft.com/office/drawing/2014/main" id="{BBC1CBD8-7E29-4455-A5F3-BF571DEEFF8A}"/>
              </a:ext>
            </a:extLst>
          </p:cNvPr>
          <p:cNvSpPr txBox="1">
            <a:spLocks/>
          </p:cNvSpPr>
          <p:nvPr/>
        </p:nvSpPr>
        <p:spPr>
          <a:xfrm>
            <a:off x="7753351" y="4043494"/>
            <a:ext cx="4356449" cy="2541525"/>
          </a:xfrm>
          <a:prstGeom prst="rect">
            <a:avLst/>
          </a:prstGeom>
          <a:solidFill>
            <a:srgbClr val="9DCAB9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Meer blokken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De organisatie (2)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Commercie &amp; Marketing (3)</a:t>
            </a:r>
          </a:p>
          <a:p>
            <a:pPr marL="0" indent="0">
              <a:buNone/>
            </a:pPr>
            <a:r>
              <a:rPr lang="nl-NL" dirty="0"/>
              <a:t>Website + webshop (4)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Inkopen (5)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Boekhouding (6)</a:t>
            </a:r>
          </a:p>
        </p:txBody>
      </p:sp>
    </p:spTree>
    <p:extLst>
      <p:ext uri="{BB962C8B-B14F-4D97-AF65-F5344CB8AC3E}">
        <p14:creationId xmlns:p14="http://schemas.microsoft.com/office/powerpoint/2010/main" val="1439651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314209"/>
          </a:xfrm>
          <a:solidFill>
            <a:srgbClr val="9DCAB9">
              <a:alpha val="50196"/>
            </a:srgbClr>
          </a:solidFill>
        </p:spPr>
        <p:txBody>
          <a:bodyPr anchor="ctr">
            <a:normAutofit/>
          </a:bodyPr>
          <a:lstStyle/>
          <a:p>
            <a:r>
              <a:rPr lang="nl-NL" sz="3200" dirty="0">
                <a:solidFill>
                  <a:srgbClr val="56355B"/>
                </a:solidFill>
              </a:rPr>
              <a:t>AFSPRAKEN</a:t>
            </a:r>
            <a:br>
              <a:rPr lang="nl-NL" sz="3200" dirty="0">
                <a:solidFill>
                  <a:srgbClr val="56355B"/>
                </a:solidFill>
              </a:rPr>
            </a:br>
            <a:r>
              <a:rPr lang="nl-NL" sz="3200" dirty="0">
                <a:solidFill>
                  <a:srgbClr val="56355B"/>
                </a:solidFill>
              </a:rPr>
              <a:t>Omgangsvormen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Hoe gaan we in dit bedrijf met elkaar om?</a:t>
            </a:r>
            <a:endParaRPr lang="nl-NL" b="1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41" y="1587259"/>
            <a:ext cx="3788435" cy="378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35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65EE820-5DAC-4929-9DCF-81A5FB40E326}"/>
              </a:ext>
            </a:extLst>
          </p:cNvPr>
          <p:cNvSpPr txBox="1">
            <a:spLocks/>
          </p:cNvSpPr>
          <p:nvPr/>
        </p:nvSpPr>
        <p:spPr>
          <a:xfrm>
            <a:off x="441150" y="2014834"/>
            <a:ext cx="11424000" cy="1414166"/>
          </a:xfrm>
          <a:prstGeom prst="rect">
            <a:avLst/>
          </a:prstGeom>
          <a:solidFill>
            <a:srgbClr val="9DCAB9">
              <a:alpha val="50196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>
                <a:solidFill>
                  <a:srgbClr val="56355B"/>
                </a:solidFill>
              </a:rPr>
              <a:t>BLOK 1b</a:t>
            </a:r>
          </a:p>
          <a:p>
            <a:pPr algn="ctr"/>
            <a:r>
              <a:rPr lang="nl-NL" b="1" dirty="0">
                <a:solidFill>
                  <a:srgbClr val="56355B"/>
                </a:solidFill>
              </a:rPr>
              <a:t>	 </a:t>
            </a:r>
            <a:r>
              <a:rPr lang="nl-NL" dirty="0">
                <a:solidFill>
                  <a:srgbClr val="56355B"/>
                </a:solidFill>
              </a:rPr>
              <a:t>PENNED-website + MijnPE</a:t>
            </a:r>
          </a:p>
        </p:txBody>
      </p:sp>
    </p:spTree>
    <p:extLst>
      <p:ext uri="{BB962C8B-B14F-4D97-AF65-F5344CB8AC3E}">
        <p14:creationId xmlns:p14="http://schemas.microsoft.com/office/powerpoint/2010/main" val="1162266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370937" y="4338139"/>
            <a:ext cx="10980347" cy="1966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/>
              <a:t>Inlog PenNed-website</a:t>
            </a:r>
          </a:p>
          <a:p>
            <a:r>
              <a:rPr lang="nl-NL" sz="2000" dirty="0"/>
              <a:t>Na inlog kom je altijd terecht op de eigen PE-pagina </a:t>
            </a:r>
            <a:r>
              <a:rPr lang="nl-NL" sz="2000" b="1" dirty="0"/>
              <a:t>MijnPE</a:t>
            </a:r>
            <a:r>
              <a:rPr lang="nl-NL" sz="2000" dirty="0"/>
              <a:t> (zie uitleg verderop)</a:t>
            </a:r>
          </a:p>
          <a:p>
            <a:r>
              <a:rPr lang="nl-NL" sz="2000" dirty="0"/>
              <a:t>Een BL ziet op MijnPE méér dan een trainee (zie volgende dia)</a:t>
            </a:r>
          </a:p>
          <a:p>
            <a:r>
              <a:rPr lang="nl-NL" sz="2000" dirty="0"/>
              <a:t>Inloggen op de PenNed-website levert voor trainees géén extra informatie/bibliotheekbestanden op. </a:t>
            </a:r>
            <a:br>
              <a:rPr lang="nl-NL" sz="2000" dirty="0"/>
            </a:br>
            <a:r>
              <a:rPr lang="nl-NL" sz="2000" dirty="0"/>
              <a:t>Als BL zie je </a:t>
            </a:r>
            <a:r>
              <a:rPr lang="nl-NL" sz="2000" dirty="0" err="1"/>
              <a:t>wèl</a:t>
            </a:r>
            <a:r>
              <a:rPr lang="nl-NL" sz="2000" dirty="0"/>
              <a:t> extra mappen met bestanden na inlog. De BL-mappen zijn gemarkeerd met een *</a:t>
            </a:r>
            <a:endParaRPr lang="nl-NL" sz="2000" i="1" dirty="0"/>
          </a:p>
        </p:txBody>
      </p:sp>
      <p:sp>
        <p:nvSpPr>
          <p:cNvPr id="5" name="Rechthoek 4"/>
          <p:cNvSpPr/>
          <p:nvPr/>
        </p:nvSpPr>
        <p:spPr>
          <a:xfrm>
            <a:off x="3985622" y="220990"/>
            <a:ext cx="75654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/>
              <a:t>Voorbereiding</a:t>
            </a:r>
            <a:endParaRPr lang="nl-NL" sz="2000" dirty="0"/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Zorg dat de trainees in het </a:t>
            </a:r>
            <a:r>
              <a:rPr lang="nl-NL" sz="2000" u="sng" dirty="0"/>
              <a:t>portal</a:t>
            </a:r>
            <a:r>
              <a:rPr lang="nl-NL" sz="2000" dirty="0"/>
              <a:t> zijn aangemaakt. Sla gebruikersnaam en wachtwoord op. Zonder portal-account kan een trainee niet inloggen op de PenNed-website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200" dirty="0"/>
          </a:p>
          <a:p>
            <a:pPr lvl="2"/>
            <a:r>
              <a:rPr lang="nl-NL" sz="1600" dirty="0"/>
              <a:t>Tip: geef de trainees vooralsnog nergens rechten voor. </a:t>
            </a:r>
            <a:br>
              <a:rPr lang="nl-NL" sz="1600" dirty="0"/>
            </a:br>
            <a:r>
              <a:rPr lang="nl-NL" sz="1600" dirty="0"/>
              <a:t>Op die manier zien ze bij inlog in het portal alleen de </a:t>
            </a:r>
            <a:br>
              <a:rPr lang="nl-NL" sz="1600" dirty="0"/>
            </a:br>
            <a:r>
              <a:rPr lang="nl-NL" sz="1600" dirty="0"/>
              <a:t>Bedrijvengids, hun persoonlijke bankrekening en de </a:t>
            </a:r>
            <a:br>
              <a:rPr lang="nl-NL" sz="1600" dirty="0"/>
            </a:br>
            <a:r>
              <a:rPr lang="nl-NL" sz="1600" dirty="0"/>
              <a:t>Online beurzen (alles alleen inzien).</a:t>
            </a:r>
            <a:endParaRPr lang="nl-NL" sz="20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344" y="1884371"/>
            <a:ext cx="2269655" cy="935137"/>
          </a:xfrm>
          <a:prstGeom prst="rect">
            <a:avLst/>
          </a:prstGeom>
          <a:ln w="12700">
            <a:solidFill>
              <a:srgbClr val="56355B"/>
            </a:solidFill>
          </a:ln>
        </p:spPr>
      </p:pic>
      <p:sp>
        <p:nvSpPr>
          <p:cNvPr id="8" name="Tijdelijke aanduiding voor inhoud 6"/>
          <p:cNvSpPr txBox="1">
            <a:spLocks/>
          </p:cNvSpPr>
          <p:nvPr/>
        </p:nvSpPr>
        <p:spPr>
          <a:xfrm>
            <a:off x="3985622" y="3142048"/>
            <a:ext cx="7642186" cy="993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/>
              <a:t>Plaats alvast wat nieuwsberichten in </a:t>
            </a:r>
            <a:r>
              <a:rPr lang="nl-NL" sz="2000" u="sng" dirty="0"/>
              <a:t>MijnPE</a:t>
            </a:r>
          </a:p>
          <a:p>
            <a:pPr marL="800100" lvl="2" indent="0">
              <a:buNone/>
            </a:pPr>
            <a:r>
              <a:rPr lang="nl-NL" sz="1600" dirty="0"/>
              <a:t>Zorg dat je op de PenNed-site bent ingelogd als bedrijfsleider </a:t>
            </a:r>
            <a:br>
              <a:rPr lang="nl-NL" sz="1600" dirty="0"/>
            </a:br>
            <a:r>
              <a:rPr lang="nl-NL" sz="1600" dirty="0"/>
              <a:t>en kies voor </a:t>
            </a:r>
            <a:r>
              <a:rPr lang="nl-NL" sz="1600" i="1" dirty="0"/>
              <a:t>Schrijf een nieuwsbericht.</a:t>
            </a:r>
            <a:endParaRPr lang="nl-NL" sz="1800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A829FE8-C221-488C-93A5-595C8DB2E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37" y="350663"/>
            <a:ext cx="3200000" cy="1800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56A7D395-18AD-332C-CE25-F0801DE1714A}"/>
              </a:ext>
            </a:extLst>
          </p:cNvPr>
          <p:cNvSpPr/>
          <p:nvPr/>
        </p:nvSpPr>
        <p:spPr>
          <a:xfrm>
            <a:off x="1664494" y="1957388"/>
            <a:ext cx="564356" cy="193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15CA3B6-326F-6577-C5BB-83D569A5C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94" y="1957387"/>
            <a:ext cx="401243" cy="1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28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DCAB9">
              <a:alpha val="50196"/>
            </a:srgbClr>
          </a:solidFill>
        </p:spPr>
        <p:txBody>
          <a:bodyPr anchor="ctr">
            <a:normAutofit/>
          </a:bodyPr>
          <a:lstStyle/>
          <a:p>
            <a:r>
              <a:rPr lang="nl-NL" sz="2800" dirty="0">
                <a:solidFill>
                  <a:srgbClr val="56355B"/>
                </a:solidFill>
              </a:rPr>
              <a:t>WEBSITE PENNED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6145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56355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www.penned.nl</a:t>
            </a:r>
            <a:endParaRPr lang="nl-NL" sz="2800" dirty="0">
              <a:solidFill>
                <a:srgbClr val="56355B"/>
              </a:solidFill>
            </a:endParaRPr>
          </a:p>
          <a:p>
            <a:pPr marL="400050" lvl="1" indent="0">
              <a:buNone/>
            </a:pPr>
            <a:endParaRPr lang="nl-NL" sz="2400" dirty="0"/>
          </a:p>
          <a:p>
            <a:pPr marL="400050" lvl="1" indent="0">
              <a:buNone/>
            </a:pPr>
            <a:r>
              <a:rPr lang="nl-NL" sz="2400" dirty="0"/>
              <a:t>	Handige pagina’s PenNed-website:</a:t>
            </a:r>
            <a:endParaRPr lang="nl-NL" sz="2400" dirty="0">
              <a:hlinkClick r:id="rId3"/>
            </a:endParaRPr>
          </a:p>
          <a:p>
            <a:pPr lvl="2" indent="-342900"/>
            <a:endParaRPr lang="nl-NL" sz="2000" dirty="0">
              <a:hlinkClick r:id="rId3"/>
            </a:endParaRPr>
          </a:p>
          <a:p>
            <a:pPr lvl="2" indent="-342900">
              <a:spcBef>
                <a:spcPts val="0"/>
              </a:spcBef>
            </a:pPr>
            <a:r>
              <a:rPr lang="nl-NL" sz="2000" dirty="0">
                <a:solidFill>
                  <a:srgbClr val="56355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Nieuws en Agenda</a:t>
            </a:r>
            <a:br>
              <a:rPr lang="nl-NL" sz="2000" dirty="0"/>
            </a:br>
            <a:r>
              <a:rPr lang="nl-NL" sz="1600" dirty="0"/>
              <a:t>Nieuwtjes en aankomende evenementen zoals beurzen en acties</a:t>
            </a:r>
          </a:p>
          <a:p>
            <a:pPr marL="800100" lvl="2" indent="0">
              <a:spcBef>
                <a:spcPts val="0"/>
              </a:spcBef>
              <a:buNone/>
            </a:pPr>
            <a:endParaRPr lang="nl-NL" sz="1200" dirty="0">
              <a:solidFill>
                <a:srgbClr val="0000FF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2" indent="-342900">
              <a:spcBef>
                <a:spcPts val="0"/>
              </a:spcBef>
            </a:pPr>
            <a:r>
              <a:rPr lang="nl-NL" sz="2000" dirty="0">
                <a:solidFill>
                  <a:srgbClr val="56355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 Ondernemen</a:t>
            </a:r>
            <a:br>
              <a:rPr lang="nl-NL" sz="2000" dirty="0"/>
            </a:br>
            <a:r>
              <a:rPr lang="nl-NL" sz="1600" dirty="0"/>
              <a:t>Info over diverse zaken de gang van zaken in een PE</a:t>
            </a:r>
          </a:p>
          <a:p>
            <a:pPr lvl="2" indent="-342900">
              <a:spcBef>
                <a:spcPts val="0"/>
              </a:spcBef>
            </a:pPr>
            <a:endParaRPr lang="nl-NL" sz="1200" dirty="0">
              <a:solidFill>
                <a:srgbClr val="0000FF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2" indent="-342900">
              <a:spcBef>
                <a:spcPts val="0"/>
              </a:spcBef>
            </a:pPr>
            <a:r>
              <a:rPr lang="nl-NL" sz="2000" dirty="0">
                <a:solidFill>
                  <a:srgbClr val="56355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Bibliotheek Ondernemen</a:t>
            </a:r>
            <a:br>
              <a:rPr lang="nl-NL" sz="1600" dirty="0"/>
            </a:br>
            <a:r>
              <a:rPr lang="nl-NL" sz="1600" dirty="0"/>
              <a:t>Info en uitleg over praktische zaken die komen kijken bij het ondernemen</a:t>
            </a:r>
            <a:br>
              <a:rPr lang="nl-NL" sz="1600" dirty="0"/>
            </a:br>
            <a:r>
              <a:rPr lang="nl-NL" sz="1400" i="1" dirty="0"/>
              <a:t>Bv: Google Drive gebruiken, webshop  aanmaken</a:t>
            </a:r>
          </a:p>
          <a:p>
            <a:pPr marL="800100" lvl="2" indent="0">
              <a:buNone/>
            </a:pPr>
            <a:endParaRPr lang="nl-NL" sz="600" i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446" y="3171592"/>
            <a:ext cx="5236474" cy="2893152"/>
          </a:xfrm>
          <a:prstGeom prst="rect">
            <a:avLst/>
          </a:prstGeom>
          <a:ln w="12700">
            <a:solidFill>
              <a:srgbClr val="D7A900"/>
            </a:solidFill>
          </a:ln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A0A5D1D-823B-3272-2D28-973CAB4088D8}"/>
              </a:ext>
            </a:extLst>
          </p:cNvPr>
          <p:cNvSpPr/>
          <p:nvPr/>
        </p:nvSpPr>
        <p:spPr>
          <a:xfrm>
            <a:off x="407194" y="3171592"/>
            <a:ext cx="1250156" cy="414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5C361A4-2501-BD3E-6D54-6A04A51C40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07" y="3180264"/>
            <a:ext cx="686284" cy="33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98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5124089" y="273052"/>
            <a:ext cx="6886935" cy="738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/>
              <a:t>MijnPE – </a:t>
            </a:r>
            <a:r>
              <a:rPr lang="nl-NL" sz="2800" u="sng" dirty="0">
                <a:solidFill>
                  <a:srgbClr val="56355B"/>
                </a:solidFill>
              </a:rPr>
              <a:t>extra</a:t>
            </a:r>
            <a:r>
              <a:rPr lang="nl-NL" sz="2800" dirty="0"/>
              <a:t> functies voor bedrijfsleiders</a:t>
            </a:r>
          </a:p>
          <a:p>
            <a:pPr lvl="1"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endParaRPr lang="nl-NL" sz="2800" dirty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17" name="Tijdelijke aanduiding voor inhoud 6"/>
          <p:cNvSpPr txBox="1">
            <a:spLocks/>
          </p:cNvSpPr>
          <p:nvPr/>
        </p:nvSpPr>
        <p:spPr>
          <a:xfrm>
            <a:off x="5190314" y="4294889"/>
            <a:ext cx="6820710" cy="1951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000" u="sng" dirty="0">
                <a:solidFill>
                  <a:srgbClr val="56355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Backlog</a:t>
            </a:r>
            <a:endParaRPr lang="nl-NL" sz="2000" dirty="0">
              <a:solidFill>
                <a:srgbClr val="56355B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dirty="0"/>
              <a:t>Inspiratie en suggesties voor aanvullende werkzaamheden voor de trainees</a:t>
            </a:r>
          </a:p>
          <a:p>
            <a:pPr lvl="1" indent="-342900">
              <a:buFont typeface="Wingdings" panose="05000000000000000000" pitchFamily="2" charset="2"/>
              <a:buChar char="è"/>
            </a:pPr>
            <a:r>
              <a:rPr lang="nl-NL" sz="1800" dirty="0">
                <a:sym typeface="Wingdings" panose="05000000000000000000" pitchFamily="2" charset="2"/>
              </a:rPr>
              <a:t>Docent-gericht, laat trainees dus niet inloggen op je</a:t>
            </a:r>
          </a:p>
          <a:p>
            <a:pPr marL="800100" lvl="2" indent="0">
              <a:buNone/>
            </a:pPr>
            <a:r>
              <a:rPr lang="nl-NL" sz="1800" dirty="0">
                <a:sym typeface="Wingdings" panose="05000000000000000000" pitchFamily="2" charset="2"/>
              </a:rPr>
              <a:t>BL-account</a:t>
            </a:r>
          </a:p>
        </p:txBody>
      </p:sp>
      <p:sp>
        <p:nvSpPr>
          <p:cNvPr id="18" name="Tijdelijke aanduiding voor inhoud 6"/>
          <p:cNvSpPr txBox="1">
            <a:spLocks/>
          </p:cNvSpPr>
          <p:nvPr/>
        </p:nvSpPr>
        <p:spPr>
          <a:xfrm>
            <a:off x="5124088" y="1011148"/>
            <a:ext cx="6673108" cy="1585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000" u="sng" dirty="0"/>
              <a:t>Chatbox</a:t>
            </a:r>
            <a:endParaRPr lang="nl-NL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dirty="0">
                <a:sym typeface="Wingdings" panose="05000000000000000000" pitchFamily="2" charset="2"/>
              </a:rPr>
              <a:t> </a:t>
            </a:r>
            <a:r>
              <a:rPr lang="nl-NL" sz="1800" dirty="0"/>
              <a:t>Om snel een vraag te stellen, te sparren, ideeën uit te wisselen, … 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nl-NL" sz="1800" dirty="0">
                <a:sym typeface="Wingdings" panose="05000000000000000000" pitchFamily="2" charset="2"/>
              </a:rPr>
              <a:t>Docent-gericht, laat trainees dus niet inloggen op je</a:t>
            </a:r>
          </a:p>
          <a:p>
            <a:pPr marL="800100" lvl="2" indent="0">
              <a:buNone/>
            </a:pPr>
            <a:r>
              <a:rPr lang="nl-NL" sz="1800" dirty="0">
                <a:sym typeface="Wingdings" panose="05000000000000000000" pitchFamily="2" charset="2"/>
              </a:rPr>
              <a:t>BL-account</a:t>
            </a:r>
            <a:endParaRPr lang="nl-NL" sz="2000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92" y="273053"/>
            <a:ext cx="4221274" cy="6399996"/>
          </a:xfrm>
          <a:prstGeom prst="rect">
            <a:avLst/>
          </a:prstGeom>
          <a:ln w="12700">
            <a:solidFill>
              <a:srgbClr val="D7A900"/>
            </a:solidFill>
          </a:ln>
        </p:spPr>
      </p:pic>
      <p:sp>
        <p:nvSpPr>
          <p:cNvPr id="19" name="Pijl-omlaag 18"/>
          <p:cNvSpPr/>
          <p:nvPr/>
        </p:nvSpPr>
        <p:spPr>
          <a:xfrm rot="3415947">
            <a:off x="4486176" y="5112085"/>
            <a:ext cx="406723" cy="1501693"/>
          </a:xfrm>
          <a:prstGeom prst="downArrow">
            <a:avLst/>
          </a:prstGeom>
          <a:solidFill>
            <a:srgbClr val="9DCAB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omlaag 12"/>
          <p:cNvSpPr/>
          <p:nvPr/>
        </p:nvSpPr>
        <p:spPr>
          <a:xfrm rot="6205802">
            <a:off x="4333354" y="500309"/>
            <a:ext cx="406723" cy="1110648"/>
          </a:xfrm>
          <a:prstGeom prst="downArrow">
            <a:avLst/>
          </a:prstGeom>
          <a:solidFill>
            <a:srgbClr val="9DCAB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5124089" y="2781509"/>
            <a:ext cx="36138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u="sng" dirty="0"/>
              <a:t>Nieuws van PenNed</a:t>
            </a:r>
            <a:endParaRPr lang="nl-NL" sz="2000" dirty="0"/>
          </a:p>
          <a:p>
            <a:r>
              <a:rPr lang="nl-NL" sz="2000" dirty="0"/>
              <a:t>Nieuws van het </a:t>
            </a:r>
            <a:r>
              <a:rPr lang="nl-NL" sz="2000" dirty="0" err="1"/>
              <a:t>central</a:t>
            </a:r>
            <a:r>
              <a:rPr lang="nl-NL" sz="2000" dirty="0"/>
              <a:t> office </a:t>
            </a:r>
            <a:br>
              <a:rPr lang="nl-NL" sz="2000" dirty="0"/>
            </a:br>
            <a:r>
              <a:rPr lang="nl-NL" sz="2000" dirty="0"/>
              <a:t>voor </a:t>
            </a:r>
            <a:r>
              <a:rPr lang="nl-NL" sz="2000" dirty="0" err="1"/>
              <a:t>BL’s</a:t>
            </a:r>
            <a:endParaRPr lang="nl-NL" sz="2000" dirty="0"/>
          </a:p>
        </p:txBody>
      </p:sp>
      <p:sp>
        <p:nvSpPr>
          <p:cNvPr id="12" name="Pijl-omlaag 11"/>
          <p:cNvSpPr/>
          <p:nvPr/>
        </p:nvSpPr>
        <p:spPr>
          <a:xfrm rot="6174315">
            <a:off x="3122293" y="1547187"/>
            <a:ext cx="406723" cy="3039418"/>
          </a:xfrm>
          <a:prstGeom prst="downArrow">
            <a:avLst/>
          </a:prstGeom>
          <a:solidFill>
            <a:srgbClr val="9DCAB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9128196" y="2738434"/>
            <a:ext cx="2669001" cy="1600438"/>
          </a:xfrm>
          <a:prstGeom prst="rect">
            <a:avLst/>
          </a:prstGeom>
          <a:solidFill>
            <a:srgbClr val="9DCAB9"/>
          </a:solidFill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56355B"/>
                </a:solidFill>
              </a:rPr>
              <a:t>Tip voor </a:t>
            </a:r>
            <a:r>
              <a:rPr lang="nl-NL" sz="1400" b="1" dirty="0">
                <a:solidFill>
                  <a:srgbClr val="56355B"/>
                </a:solidFill>
              </a:rPr>
              <a:t>Nieuws van onze PE</a:t>
            </a:r>
          </a:p>
          <a:p>
            <a:endParaRPr lang="nl-NL" sz="1200" dirty="0"/>
          </a:p>
          <a:p>
            <a:r>
              <a:rPr lang="nl-NL" sz="1200" dirty="0"/>
              <a:t>Vraag een </a:t>
            </a:r>
            <a:r>
              <a:rPr lang="nl-NL" sz="1200" b="1" dirty="0" err="1"/>
              <a:t>webredacteur</a:t>
            </a:r>
            <a:r>
              <a:rPr lang="nl-NL" sz="1200" b="1" dirty="0"/>
              <a:t>-account</a:t>
            </a:r>
            <a:r>
              <a:rPr lang="nl-NL" sz="1200" dirty="0"/>
              <a:t> aan zodat een trainee ook berichten kan posten in </a:t>
            </a:r>
            <a:r>
              <a:rPr lang="nl-NL" sz="1200" i="1" dirty="0"/>
              <a:t>Nieuws van onze PE. </a:t>
            </a:r>
          </a:p>
          <a:p>
            <a:endParaRPr lang="nl-NL" sz="1200" dirty="0"/>
          </a:p>
          <a:p>
            <a:r>
              <a:rPr lang="nl-NL" sz="1200" dirty="0"/>
              <a:t>Mail daarvoor naar PenNed@stichtingpraktijkleren.nl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7764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DCAB9">
              <a:alpha val="50196"/>
            </a:srgbClr>
          </a:solidFill>
        </p:spPr>
        <p:txBody>
          <a:bodyPr anchor="ctr">
            <a:normAutofit/>
          </a:bodyPr>
          <a:lstStyle/>
          <a:p>
            <a:r>
              <a:rPr lang="nl-NL" sz="2800" dirty="0">
                <a:solidFill>
                  <a:srgbClr val="56355B"/>
                </a:solidFill>
              </a:rPr>
              <a:t>WEBSITE PENNED/MijnPE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6145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56355B"/>
                </a:solidFill>
              </a:rPr>
              <a:t>MijnPE (op PenNed-website)</a:t>
            </a:r>
          </a:p>
          <a:p>
            <a:pPr marL="0" indent="0">
              <a:buNone/>
            </a:pPr>
            <a:endParaRPr lang="nl-NL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nl-NL" sz="2000" dirty="0"/>
              <a:t>Verschijnt automatisch na inlog op de </a:t>
            </a:r>
            <a:r>
              <a:rPr lang="nl-NL" sz="2000" b="1" dirty="0"/>
              <a:t>PenNed-website</a:t>
            </a:r>
          </a:p>
          <a:p>
            <a:pPr marL="0" indent="0" algn="ctr">
              <a:buNone/>
            </a:pPr>
            <a:r>
              <a:rPr lang="nl-NL" sz="2000" dirty="0">
                <a:solidFill>
                  <a:srgbClr val="56355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https://www.penned.nl/</a:t>
            </a:r>
            <a:endParaRPr lang="nl-NL" sz="2000" dirty="0">
              <a:solidFill>
                <a:srgbClr val="56355B"/>
              </a:solidFill>
            </a:endParaRP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2000" dirty="0"/>
              <a:t>MijnPE is een </a:t>
            </a:r>
            <a:r>
              <a:rPr lang="nl-NL" sz="2000" b="1" dirty="0"/>
              <a:t>startpagina</a:t>
            </a:r>
            <a:r>
              <a:rPr lang="nl-NL" sz="2000" dirty="0"/>
              <a:t> voor en over jouw PE</a:t>
            </a:r>
            <a:endParaRPr lang="nl-NL" sz="1800" dirty="0"/>
          </a:p>
          <a:p>
            <a:pPr marL="8572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Dashboard</a:t>
            </a:r>
            <a:endParaRPr lang="nl-NL" sz="2200" dirty="0"/>
          </a:p>
          <a:p>
            <a:pPr marL="1371600" lvl="3" indent="0">
              <a:spcBef>
                <a:spcPts val="0"/>
              </a:spcBef>
              <a:buNone/>
            </a:pPr>
            <a:r>
              <a:rPr lang="nl-NL" sz="1800" dirty="0"/>
              <a:t>inkomsten-en uitgaven grafieken</a:t>
            </a:r>
          </a:p>
          <a:p>
            <a:pPr marL="8572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8572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200" dirty="0"/>
              <a:t>Intranet</a:t>
            </a:r>
          </a:p>
          <a:p>
            <a:pPr marL="1371600" lvl="3" indent="0">
              <a:spcBef>
                <a:spcPts val="0"/>
              </a:spcBef>
              <a:buNone/>
            </a:pPr>
            <a:r>
              <a:rPr lang="nl-NL" sz="1800" dirty="0"/>
              <a:t>nieuws van en voor jou en je collega’s</a:t>
            </a:r>
          </a:p>
          <a:p>
            <a:pPr marL="8572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8572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200" dirty="0"/>
              <a:t>Zakelijke info over de PE</a:t>
            </a:r>
          </a:p>
          <a:p>
            <a:pPr marL="8572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8572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200" dirty="0"/>
              <a:t>Interessante links, bijvoorbeeld naar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800" dirty="0"/>
              <a:t>het PE-portaal (van waaruit je handelt)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800" dirty="0"/>
              <a:t>de evenementen-agenda</a:t>
            </a:r>
          </a:p>
          <a:p>
            <a:pPr marL="1828800" lvl="4" indent="0">
              <a:spcBef>
                <a:spcPts val="0"/>
              </a:spcBef>
              <a:buNone/>
            </a:pPr>
            <a:endParaRPr lang="nl-NL" sz="1400" dirty="0"/>
          </a:p>
          <a:p>
            <a:pPr marL="1257300" lvl="2" indent="-342900">
              <a:spcBef>
                <a:spcPts val="0"/>
              </a:spcBef>
            </a:pPr>
            <a:endParaRPr lang="nl-NL" sz="1800" dirty="0"/>
          </a:p>
          <a:p>
            <a:pPr marL="8572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914400" lvl="2" indent="0">
              <a:spcBef>
                <a:spcPts val="0"/>
              </a:spcBef>
              <a:buNone/>
            </a:pPr>
            <a:endParaRPr lang="nl-NL" sz="1000" dirty="0"/>
          </a:p>
          <a:p>
            <a:pPr lvl="2"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nl-NL" sz="1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81" y="3698213"/>
            <a:ext cx="4803857" cy="2654131"/>
          </a:xfrm>
          <a:prstGeom prst="rect">
            <a:avLst/>
          </a:prstGeom>
          <a:ln w="12700">
            <a:solidFill>
              <a:srgbClr val="D7A900"/>
            </a:solidFill>
          </a:ln>
        </p:spPr>
      </p:pic>
      <p:sp>
        <p:nvSpPr>
          <p:cNvPr id="5" name="Pijl-omlaag 4"/>
          <p:cNvSpPr/>
          <p:nvPr/>
        </p:nvSpPr>
        <p:spPr>
          <a:xfrm rot="18762473">
            <a:off x="3582488" y="3033979"/>
            <a:ext cx="367458" cy="923027"/>
          </a:xfrm>
          <a:prstGeom prst="downArrow">
            <a:avLst/>
          </a:prstGeom>
          <a:solidFill>
            <a:srgbClr val="9DCAB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7629CC-2EC0-88B5-6B43-FB278712687C}"/>
              </a:ext>
            </a:extLst>
          </p:cNvPr>
          <p:cNvSpPr/>
          <p:nvPr/>
        </p:nvSpPr>
        <p:spPr>
          <a:xfrm>
            <a:off x="292894" y="3698213"/>
            <a:ext cx="1085850" cy="359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B85F959-0DB5-9B44-2CCE-BB1A4EB4C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3" y="3737805"/>
            <a:ext cx="581809" cy="28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51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0512" y="283476"/>
            <a:ext cx="11116574" cy="7028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800" b="1" dirty="0">
                <a:solidFill>
                  <a:srgbClr val="56355B"/>
                </a:solidFill>
              </a:rPr>
              <a:t>MijnPE</a:t>
            </a:r>
            <a:r>
              <a:rPr lang="nl-NL" sz="2800" dirty="0">
                <a:solidFill>
                  <a:srgbClr val="D7A900"/>
                </a:solidFill>
              </a:rPr>
              <a:t>	</a:t>
            </a:r>
            <a:br>
              <a:rPr lang="nl-NL" sz="1600" dirty="0"/>
            </a:br>
            <a:r>
              <a:rPr lang="nl-NL" sz="1600" i="1" dirty="0"/>
              <a:t>verschijnt </a:t>
            </a:r>
            <a:r>
              <a:rPr lang="nl-NL" sz="1600" i="1" u="sng" dirty="0"/>
              <a:t>automatisch</a:t>
            </a:r>
            <a:r>
              <a:rPr lang="nl-NL" sz="1600" i="1" dirty="0"/>
              <a:t> na inlog op de PenNed-website </a:t>
            </a:r>
            <a:r>
              <a:rPr lang="nl-NL" sz="1600" i="1" dirty="0">
                <a:hlinkClick r:id="rId2"/>
              </a:rPr>
              <a:t>www.penned.nl</a:t>
            </a:r>
            <a:r>
              <a:rPr lang="nl-NL" sz="1600" i="1" dirty="0"/>
              <a:t> </a:t>
            </a:r>
            <a:endParaRPr lang="nl-NL" sz="1600" i="1" u="sng" dirty="0"/>
          </a:p>
          <a:p>
            <a:pPr marL="0" indent="0">
              <a:buNone/>
            </a:pPr>
            <a:endParaRPr lang="nl-NL" sz="2800" u="sng" dirty="0"/>
          </a:p>
          <a:p>
            <a:pPr marL="0" indent="0">
              <a:buNone/>
            </a:pPr>
            <a:endParaRPr lang="nl-NL" sz="2800" u="sng" dirty="0"/>
          </a:p>
        </p:txBody>
      </p:sp>
      <p:sp>
        <p:nvSpPr>
          <p:cNvPr id="23" name="Tijdelijke aanduiding voor inhoud 2"/>
          <p:cNvSpPr txBox="1">
            <a:spLocks/>
          </p:cNvSpPr>
          <p:nvPr/>
        </p:nvSpPr>
        <p:spPr>
          <a:xfrm>
            <a:off x="225749" y="4149320"/>
            <a:ext cx="2960161" cy="2129123"/>
          </a:xfrm>
          <a:prstGeom prst="rect">
            <a:avLst/>
          </a:prstGeom>
          <a:ln>
            <a:solidFill>
              <a:srgbClr val="56355B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b="1" dirty="0"/>
              <a:t>Nieuws van onze PE (intranet)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600" dirty="0"/>
              <a:t>Ruimte voor berichten die voor jou en je collega’s van belang zijn</a:t>
            </a:r>
          </a:p>
          <a:p>
            <a:r>
              <a:rPr lang="nl-NL" sz="1400" dirty="0"/>
              <a:t>Vullen gebeurt door BL of door trainee die rechten daarvoor heeft</a:t>
            </a:r>
            <a:endParaRPr lang="nl-NL" sz="1400" dirty="0">
              <a:solidFill>
                <a:srgbClr val="D7A900"/>
              </a:solidFill>
            </a:endParaRPr>
          </a:p>
          <a:p>
            <a:r>
              <a:rPr lang="nl-NL" sz="1400" dirty="0"/>
              <a:t>Alleen van de eigen PE zichtbaar</a:t>
            </a:r>
            <a:endParaRPr lang="nl-NL" sz="1400" b="1" dirty="0"/>
          </a:p>
        </p:txBody>
      </p:sp>
      <p:sp>
        <p:nvSpPr>
          <p:cNvPr id="28" name="Tijdelijke aanduiding voor inhoud 2"/>
          <p:cNvSpPr txBox="1">
            <a:spLocks/>
          </p:cNvSpPr>
          <p:nvPr/>
        </p:nvSpPr>
        <p:spPr>
          <a:xfrm>
            <a:off x="181909" y="1449911"/>
            <a:ext cx="3004001" cy="1793621"/>
          </a:xfrm>
          <a:prstGeom prst="rect">
            <a:avLst/>
          </a:prstGeom>
          <a:ln>
            <a:solidFill>
              <a:srgbClr val="56355B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b="1" dirty="0"/>
              <a:t>Dashboard</a:t>
            </a:r>
            <a:r>
              <a:rPr lang="nl-NL" sz="1600" dirty="0"/>
              <a:t> </a:t>
            </a:r>
          </a:p>
          <a:p>
            <a:pPr marL="0" indent="0">
              <a:buNone/>
            </a:pPr>
            <a:r>
              <a:rPr lang="nl-NL" sz="1600" dirty="0"/>
              <a:t>Inkomsten en uitgaven van de afgelopen tijd</a:t>
            </a:r>
          </a:p>
          <a:p>
            <a:pPr marL="285750"/>
            <a:r>
              <a:rPr lang="nl-NL" sz="1400" dirty="0">
                <a:sym typeface="Wingdings" panose="05000000000000000000" pitchFamily="2" charset="2"/>
              </a:rPr>
              <a:t>Vullen gebeurt automatisch</a:t>
            </a:r>
          </a:p>
          <a:p>
            <a:pPr marL="285750"/>
            <a:r>
              <a:rPr lang="nl-NL" sz="1400" dirty="0"/>
              <a:t>Alleen van de eigen PE zichtbaar</a:t>
            </a:r>
          </a:p>
          <a:p>
            <a:pPr marL="285750"/>
            <a:endParaRPr lang="nl-NL" sz="1400" dirty="0"/>
          </a:p>
        </p:txBody>
      </p:sp>
      <p:sp>
        <p:nvSpPr>
          <p:cNvPr id="29" name="Tijdelijke aanduiding voor inhoud 2"/>
          <p:cNvSpPr txBox="1">
            <a:spLocks/>
          </p:cNvSpPr>
          <p:nvPr/>
        </p:nvSpPr>
        <p:spPr>
          <a:xfrm>
            <a:off x="8220808" y="3109034"/>
            <a:ext cx="3429558" cy="900892"/>
          </a:xfrm>
          <a:prstGeom prst="rect">
            <a:avLst/>
          </a:prstGeom>
          <a:ln>
            <a:solidFill>
              <a:srgbClr val="56355B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b="1" dirty="0"/>
              <a:t>Zakelijke info over de PE</a:t>
            </a:r>
          </a:p>
          <a:p>
            <a:pPr marL="0" indent="0">
              <a:buNone/>
            </a:pPr>
            <a:r>
              <a:rPr lang="nl-NL" sz="1600" dirty="0"/>
              <a:t>Logo, btw-nummer, KvK-nummer, bankrekeningnummers en banksaldo’s</a:t>
            </a:r>
            <a:endParaRPr lang="nl-NL" sz="1200" dirty="0"/>
          </a:p>
          <a:p>
            <a:pPr marL="0" indent="0">
              <a:buNone/>
            </a:pPr>
            <a:endParaRPr lang="nl-NL" sz="1600" u="sng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572" y="1195584"/>
            <a:ext cx="4476804" cy="5064909"/>
          </a:xfrm>
          <a:prstGeom prst="rect">
            <a:avLst/>
          </a:prstGeom>
          <a:ln w="12700">
            <a:solidFill>
              <a:srgbClr val="56355B"/>
            </a:solidFill>
          </a:ln>
        </p:spPr>
      </p:pic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8220808" y="5521522"/>
            <a:ext cx="3343225" cy="416028"/>
          </a:xfrm>
          <a:prstGeom prst="rect">
            <a:avLst/>
          </a:prstGeom>
          <a:ln>
            <a:solidFill>
              <a:srgbClr val="56355B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b="1" dirty="0"/>
              <a:t>Interessante links</a:t>
            </a:r>
          </a:p>
        </p:txBody>
      </p:sp>
      <p:sp>
        <p:nvSpPr>
          <p:cNvPr id="17" name="Pijl-omlaag 16"/>
          <p:cNvSpPr/>
          <p:nvPr/>
        </p:nvSpPr>
        <p:spPr>
          <a:xfrm rot="16200000">
            <a:off x="2880603" y="5337565"/>
            <a:ext cx="247517" cy="1598338"/>
          </a:xfrm>
          <a:prstGeom prst="downArrow">
            <a:avLst/>
          </a:prstGeom>
          <a:solidFill>
            <a:srgbClr val="9DCAB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8220808" y="2289046"/>
            <a:ext cx="3429558" cy="383633"/>
          </a:xfrm>
          <a:prstGeom prst="rect">
            <a:avLst/>
          </a:prstGeom>
          <a:ln>
            <a:solidFill>
              <a:srgbClr val="56355B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b="1" dirty="0"/>
              <a:t>Link naar PE portaal</a:t>
            </a:r>
          </a:p>
          <a:p>
            <a:pPr marL="0" indent="0">
              <a:buNone/>
            </a:pPr>
            <a:endParaRPr lang="nl-NL" sz="1600" u="sng" dirty="0"/>
          </a:p>
        </p:txBody>
      </p:sp>
      <p:sp>
        <p:nvSpPr>
          <p:cNvPr id="20" name="Pijl-omlaag 19"/>
          <p:cNvSpPr/>
          <p:nvPr/>
        </p:nvSpPr>
        <p:spPr>
          <a:xfrm rot="16200000">
            <a:off x="2939398" y="2238136"/>
            <a:ext cx="247517" cy="1494279"/>
          </a:xfrm>
          <a:prstGeom prst="downArrow">
            <a:avLst/>
          </a:prstGeom>
          <a:solidFill>
            <a:srgbClr val="9DCAB9"/>
          </a:solidFill>
          <a:ln>
            <a:solidFill>
              <a:srgbClr val="71893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-omlaag 20"/>
          <p:cNvSpPr/>
          <p:nvPr/>
        </p:nvSpPr>
        <p:spPr>
          <a:xfrm rot="5400000">
            <a:off x="7558070" y="3164304"/>
            <a:ext cx="283669" cy="831869"/>
          </a:xfrm>
          <a:prstGeom prst="downArrow">
            <a:avLst/>
          </a:prstGeom>
          <a:solidFill>
            <a:srgbClr val="9DCAB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-omlaag 25"/>
          <p:cNvSpPr/>
          <p:nvPr/>
        </p:nvSpPr>
        <p:spPr>
          <a:xfrm rot="5400000">
            <a:off x="7558070" y="2014946"/>
            <a:ext cx="283669" cy="831869"/>
          </a:xfrm>
          <a:prstGeom prst="downArrow">
            <a:avLst/>
          </a:prstGeom>
          <a:solidFill>
            <a:srgbClr val="9DCAB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-omlaag 29"/>
          <p:cNvSpPr/>
          <p:nvPr/>
        </p:nvSpPr>
        <p:spPr>
          <a:xfrm rot="5400000">
            <a:off x="7558069" y="5313601"/>
            <a:ext cx="283669" cy="831870"/>
          </a:xfrm>
          <a:prstGeom prst="downArrow">
            <a:avLst/>
          </a:prstGeom>
          <a:solidFill>
            <a:srgbClr val="9DCAB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739B033-3F84-78B3-846F-1DE0405532DA}"/>
              </a:ext>
            </a:extLst>
          </p:cNvPr>
          <p:cNvSpPr/>
          <p:nvPr/>
        </p:nvSpPr>
        <p:spPr>
          <a:xfrm>
            <a:off x="3544572" y="1257300"/>
            <a:ext cx="948847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8B5741F-0B9E-5325-E2F9-42E886CC4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229" y="1251655"/>
            <a:ext cx="741531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13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84E4672-D775-4DC1-9CAC-B70C312DBD58}"/>
              </a:ext>
            </a:extLst>
          </p:cNvPr>
          <p:cNvSpPr txBox="1">
            <a:spLocks/>
          </p:cNvSpPr>
          <p:nvPr/>
        </p:nvSpPr>
        <p:spPr>
          <a:xfrm>
            <a:off x="384000" y="2014834"/>
            <a:ext cx="11424000" cy="1414166"/>
          </a:xfrm>
          <a:prstGeom prst="rect">
            <a:avLst/>
          </a:prstGeom>
          <a:solidFill>
            <a:srgbClr val="9DCAB9">
              <a:alpha val="50196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>
                <a:solidFill>
                  <a:srgbClr val="56355B"/>
                </a:solidFill>
              </a:rPr>
              <a:t>BLOK 1c</a:t>
            </a:r>
          </a:p>
          <a:p>
            <a:pPr algn="ctr"/>
            <a:r>
              <a:rPr lang="nl-NL" b="1" dirty="0">
                <a:solidFill>
                  <a:srgbClr val="56355B"/>
                </a:solidFill>
              </a:rPr>
              <a:t>	</a:t>
            </a:r>
            <a:r>
              <a:rPr lang="nl-NL" dirty="0">
                <a:solidFill>
                  <a:srgbClr val="56355B"/>
                </a:solidFill>
              </a:rPr>
              <a:t>Portal + Bedrijvengids</a:t>
            </a:r>
          </a:p>
        </p:txBody>
      </p:sp>
    </p:spTree>
    <p:extLst>
      <p:ext uri="{BB962C8B-B14F-4D97-AF65-F5344CB8AC3E}">
        <p14:creationId xmlns:p14="http://schemas.microsoft.com/office/powerpoint/2010/main" val="605343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3769112" y="3466912"/>
            <a:ext cx="7929913" cy="27253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/>
              <a:t>Inlog portal door trainees </a:t>
            </a:r>
          </a:p>
          <a:p>
            <a:r>
              <a:rPr lang="nl-NL" sz="2000" dirty="0"/>
              <a:t>Laat de trainee bij 1</a:t>
            </a:r>
            <a:r>
              <a:rPr lang="nl-NL" sz="2000" baseline="30000" dirty="0"/>
              <a:t>e</a:t>
            </a:r>
            <a:r>
              <a:rPr lang="nl-NL" sz="2000" dirty="0"/>
              <a:t> x inloggen het </a:t>
            </a:r>
            <a:r>
              <a:rPr lang="nl-NL" sz="2000" u="sng" dirty="0"/>
              <a:t>wachtwoord</a:t>
            </a:r>
            <a:r>
              <a:rPr lang="nl-NL" sz="2000" dirty="0"/>
              <a:t> aanpassen en evt. noteren.</a:t>
            </a:r>
          </a:p>
          <a:p>
            <a:r>
              <a:rPr lang="nl-NL" sz="2000" dirty="0"/>
              <a:t>Als BL kun je het wachtwoord van de trainee altijd zien in menu</a:t>
            </a:r>
            <a:r>
              <a:rPr lang="nl-NL" sz="2000" i="1" dirty="0"/>
              <a:t> Oefenfirma-Admin.</a:t>
            </a:r>
            <a:r>
              <a:rPr lang="nl-NL" sz="2000" dirty="0"/>
              <a:t> Daar kun je het wachtwoord eventueel ook resetten.</a:t>
            </a:r>
          </a:p>
          <a:p>
            <a:r>
              <a:rPr lang="nl-NL" sz="2000" dirty="0"/>
              <a:t>Gebruikersnaam = altijd: </a:t>
            </a:r>
            <a:r>
              <a:rPr lang="nl-NL" sz="2000" i="1" dirty="0"/>
              <a:t>voornaam.achternaam.xxx </a:t>
            </a:r>
            <a:br>
              <a:rPr lang="nl-NL" sz="2000" i="1" dirty="0"/>
            </a:br>
            <a:r>
              <a:rPr lang="nl-NL" sz="2000" i="1" dirty="0"/>
              <a:t>(xxx = laatste 3 cijfers PE-code)</a:t>
            </a:r>
          </a:p>
        </p:txBody>
      </p:sp>
      <p:sp>
        <p:nvSpPr>
          <p:cNvPr id="8" name="Rechthoekig bijschrift 7"/>
          <p:cNvSpPr/>
          <p:nvPr/>
        </p:nvSpPr>
        <p:spPr>
          <a:xfrm>
            <a:off x="475088" y="3205319"/>
            <a:ext cx="2991316" cy="1510876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57150"/>
            <a:r>
              <a:rPr lang="nl-NL" i="1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nl-NL" i="1" dirty="0">
                <a:solidFill>
                  <a:schemeClr val="tx1"/>
                </a:solidFill>
              </a:rPr>
              <a:t>Zie filmpje</a:t>
            </a:r>
            <a:br>
              <a:rPr lang="nl-NL" i="1" dirty="0">
                <a:solidFill>
                  <a:schemeClr val="tx1"/>
                </a:solidFill>
              </a:rPr>
            </a:br>
            <a:r>
              <a:rPr lang="nl-NL" i="1" dirty="0">
                <a:solidFill>
                  <a:schemeClr val="tx1"/>
                </a:solidFill>
                <a:hlinkClick r:id="rId2"/>
              </a:rPr>
              <a:t>Trainees en hun portalrechten</a:t>
            </a:r>
            <a:r>
              <a:rPr lang="nl-NL" i="1" dirty="0">
                <a:solidFill>
                  <a:schemeClr val="tx1"/>
                </a:solidFill>
              </a:rPr>
              <a:t> in de </a:t>
            </a:r>
            <a:r>
              <a:rPr lang="nl-NL" i="1" dirty="0">
                <a:solidFill>
                  <a:schemeClr val="tx1"/>
                </a:solidFill>
                <a:hlinkClick r:id="rId3"/>
              </a:rPr>
              <a:t>Bibliotheek Ondernemen</a:t>
            </a:r>
            <a:r>
              <a:rPr lang="nl-NL" i="1" dirty="0">
                <a:solidFill>
                  <a:schemeClr val="tx1"/>
                </a:solidFill>
              </a:rPr>
              <a:t> (inlog als BL vereist)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6160" y="1523237"/>
            <a:ext cx="2607063" cy="1074155"/>
          </a:xfrm>
          <a:prstGeom prst="rect">
            <a:avLst/>
          </a:prstGeom>
          <a:ln w="12700">
            <a:solidFill>
              <a:srgbClr val="56355B"/>
            </a:solidFill>
          </a:ln>
        </p:spPr>
      </p:pic>
      <p:sp>
        <p:nvSpPr>
          <p:cNvPr id="4" name="Rechthoek 3"/>
          <p:cNvSpPr/>
          <p:nvPr/>
        </p:nvSpPr>
        <p:spPr>
          <a:xfrm>
            <a:off x="3769112" y="220990"/>
            <a:ext cx="7877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/>
              <a:t>Voorbereiding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Zorg dat de trainees in het portal zijn aangemaakt. Sla gebruikersnaam en wachtwoord op.</a:t>
            </a:r>
          </a:p>
          <a:p>
            <a:pPr lvl="1"/>
            <a:r>
              <a:rPr lang="nl-NL" sz="1600" dirty="0"/>
              <a:t>Tip: Geef de trainees vooralsnog nergens rechten voor. Op die manier zien ze bij inlog alleen de Bedrijvengids, </a:t>
            </a:r>
            <a:br>
              <a:rPr lang="nl-NL" sz="1600" dirty="0"/>
            </a:br>
            <a:r>
              <a:rPr lang="nl-NL" sz="1600" dirty="0"/>
              <a:t>hun persoonlijke bankrekening en de </a:t>
            </a:r>
            <a:br>
              <a:rPr lang="nl-NL" sz="1600" dirty="0"/>
            </a:br>
            <a:r>
              <a:rPr lang="nl-NL" sz="1600" dirty="0"/>
              <a:t>Online beurzen (alles alleen inzien). Zie ook dia 32.</a:t>
            </a:r>
          </a:p>
          <a:p>
            <a:pPr lvl="1"/>
            <a:endParaRPr lang="nl-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Maak (een dag eerder) een bedrag over naar de </a:t>
            </a:r>
            <a:br>
              <a:rPr lang="nl-NL" sz="2000" dirty="0"/>
            </a:br>
            <a:r>
              <a:rPr lang="nl-NL" sz="2000" dirty="0"/>
              <a:t>persoonlijke bankrekening van een trainee. </a:t>
            </a:r>
            <a:br>
              <a:rPr lang="nl-NL" sz="2000" dirty="0"/>
            </a:br>
            <a:r>
              <a:rPr lang="nl-NL" sz="2000" dirty="0"/>
              <a:t>Daardoor kunnen ze de 1</a:t>
            </a:r>
            <a:r>
              <a:rPr lang="nl-NL" sz="2000" baseline="30000" dirty="0"/>
              <a:t>e</a:t>
            </a:r>
            <a:r>
              <a:rPr lang="nl-NL" sz="2000" dirty="0"/>
              <a:t> werkdag eventueel al inkopen doen.</a:t>
            </a:r>
          </a:p>
        </p:txBody>
      </p:sp>
      <p:sp>
        <p:nvSpPr>
          <p:cNvPr id="10" name="Rechthoekig bijschrift 9"/>
          <p:cNvSpPr/>
          <p:nvPr/>
        </p:nvSpPr>
        <p:spPr>
          <a:xfrm>
            <a:off x="483479" y="4918889"/>
            <a:ext cx="2991316" cy="1510876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57150"/>
            <a:r>
              <a:rPr lang="nl-NL" i="1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nl-NL" i="1" dirty="0">
                <a:solidFill>
                  <a:schemeClr val="tx1"/>
                </a:solidFill>
              </a:rPr>
              <a:t>Als een trainee voor de 1</a:t>
            </a:r>
            <a:r>
              <a:rPr lang="nl-NL" i="1" baseline="30000" dirty="0">
                <a:solidFill>
                  <a:schemeClr val="tx1"/>
                </a:solidFill>
              </a:rPr>
              <a:t>e</a:t>
            </a:r>
            <a:r>
              <a:rPr lang="nl-NL" i="1" dirty="0">
                <a:solidFill>
                  <a:schemeClr val="tx1"/>
                </a:solidFill>
              </a:rPr>
              <a:t> inlogt wordt direct een privé-bankrekening voor de trainee aangemaakt (voor salaris bv).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07B37BC-C645-440D-AF0D-3A1D0D710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58" y="260314"/>
            <a:ext cx="3200000" cy="1800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6EB7AB8-2B60-E480-6DA5-83F8C7693E39}"/>
              </a:ext>
            </a:extLst>
          </p:cNvPr>
          <p:cNvSpPr/>
          <p:nvPr/>
        </p:nvSpPr>
        <p:spPr>
          <a:xfrm>
            <a:off x="1750218" y="1867432"/>
            <a:ext cx="428625" cy="192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1A9CBD9-F7B6-CFD6-3611-A2E4961BC7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51" y="1844163"/>
            <a:ext cx="428625" cy="2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51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DCAB9">
              <a:alpha val="50196"/>
            </a:srgbClr>
          </a:solidFill>
        </p:spPr>
        <p:txBody>
          <a:bodyPr anchor="ctr">
            <a:normAutofit/>
          </a:bodyPr>
          <a:lstStyle/>
          <a:p>
            <a:r>
              <a:rPr lang="nl-NL" sz="2800" dirty="0">
                <a:solidFill>
                  <a:srgbClr val="56355B"/>
                </a:solidFill>
              </a:rPr>
              <a:t>WEBSITE </a:t>
            </a:r>
            <a:r>
              <a:rPr lang="nl-NL" sz="2800" dirty="0">
                <a:solidFill>
                  <a:srgbClr val="56355B"/>
                </a:solidFill>
                <a:sym typeface="Wingdings" panose="05000000000000000000" pitchFamily="2" charset="2"/>
              </a:rPr>
              <a:t> PORTAL</a:t>
            </a:r>
            <a:endParaRPr lang="nl-NL" sz="2800" dirty="0">
              <a:solidFill>
                <a:srgbClr val="56355B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1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56355B"/>
                </a:solidFill>
              </a:rPr>
              <a:t>Het portal  / handelsportaal</a:t>
            </a:r>
          </a:p>
          <a:p>
            <a:pPr marL="0" indent="0">
              <a:buNone/>
            </a:pPr>
            <a:endParaRPr lang="nl-NL" sz="2000" dirty="0">
              <a:sym typeface="Wingdings" panose="05000000000000000000" pitchFamily="2" charset="2"/>
            </a:endParaRPr>
          </a:p>
          <a:p>
            <a:endParaRPr lang="nl-NL" sz="2000" dirty="0">
              <a:sym typeface="Wingdings" panose="05000000000000000000" pitchFamily="2" charset="2"/>
            </a:endParaRPr>
          </a:p>
          <a:p>
            <a:endParaRPr lang="nl-NL" sz="2000" dirty="0">
              <a:sym typeface="Wingdings" panose="05000000000000000000" pitchFamily="2" charset="2"/>
            </a:endParaRPr>
          </a:p>
          <a:p>
            <a:endParaRPr lang="nl-NL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1800" dirty="0"/>
          </a:p>
          <a:p>
            <a:pPr marL="1828800" lvl="4" indent="0">
              <a:spcBef>
                <a:spcPts val="0"/>
              </a:spcBef>
              <a:buNone/>
            </a:pPr>
            <a:endParaRPr lang="nl-NL" sz="1400" dirty="0"/>
          </a:p>
          <a:p>
            <a:pPr marL="1257300" lvl="2" indent="-342900">
              <a:spcBef>
                <a:spcPts val="0"/>
              </a:spcBef>
            </a:pPr>
            <a:endParaRPr lang="nl-NL" sz="1800" dirty="0"/>
          </a:p>
          <a:p>
            <a:pPr marL="8572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914400" lvl="2" indent="0">
              <a:spcBef>
                <a:spcPts val="0"/>
              </a:spcBef>
              <a:buNone/>
            </a:pPr>
            <a:endParaRPr lang="nl-NL" sz="1000" dirty="0"/>
          </a:p>
          <a:p>
            <a:pPr lvl="2"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nl-NL" sz="1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6250" y="2475029"/>
            <a:ext cx="7275294" cy="309265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Inloggen gaat via de </a:t>
            </a:r>
            <a:r>
              <a:rPr lang="nl-NL" sz="2000" u="sng" dirty="0">
                <a:sym typeface="Wingdings" panose="05000000000000000000" pitchFamily="2" charset="2"/>
              </a:rPr>
              <a:t>link op MijnPE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Zelfde gebruikersnaam en wachtwoord als voor de PenNed-website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Gebruikersnaam = altijd: </a:t>
            </a:r>
            <a:r>
              <a:rPr lang="nl-NL" sz="2000" dirty="0">
                <a:solidFill>
                  <a:srgbClr val="D7A900"/>
                </a:solidFill>
              </a:rPr>
              <a:t>voornaam.achternaam.xxx </a:t>
            </a:r>
          </a:p>
          <a:p>
            <a:pPr lvl="2"/>
            <a:r>
              <a:rPr lang="nl-NL" sz="1500" i="1" dirty="0"/>
              <a:t>xxx = laatste 3 cijfers PE-code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900" dirty="0"/>
              <a:t>Welke (sub)menu’s je ziet is afhankelijk van de </a:t>
            </a:r>
            <a:r>
              <a:rPr lang="nl-NL" sz="1900" u="sng" dirty="0"/>
              <a:t>rechten</a:t>
            </a:r>
            <a:r>
              <a:rPr lang="nl-NL" sz="1900" dirty="0"/>
              <a:t> </a:t>
            </a:r>
            <a:br>
              <a:rPr lang="nl-NL" sz="1900" dirty="0"/>
            </a:br>
            <a:r>
              <a:rPr lang="nl-NL" sz="1900" dirty="0"/>
              <a:t>die je Bedrijfsleider aan jou heeft toegekend.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900" dirty="0"/>
          </a:p>
          <a:p>
            <a:r>
              <a:rPr lang="nl-NL" sz="1900" dirty="0">
                <a:sym typeface="Wingdings" panose="05000000000000000000" pitchFamily="2" charset="2"/>
              </a:rPr>
              <a:t> </a:t>
            </a:r>
            <a:r>
              <a:rPr lang="nl-NL" sz="1900" dirty="0"/>
              <a:t>Er wordt automatisch een </a:t>
            </a:r>
            <a:r>
              <a:rPr lang="nl-NL" sz="1900" u="sng" dirty="0"/>
              <a:t>persoonlijke</a:t>
            </a:r>
            <a:r>
              <a:rPr lang="nl-NL" sz="1900" dirty="0"/>
              <a:t> bankrekening </a:t>
            </a:r>
            <a:br>
              <a:rPr lang="nl-NL" sz="1900" dirty="0"/>
            </a:br>
            <a:r>
              <a:rPr lang="nl-NL" sz="1900" dirty="0"/>
              <a:t>aan je account gekoppeld</a:t>
            </a:r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867" y="4522495"/>
            <a:ext cx="4673049" cy="2147273"/>
          </a:xfrm>
          <a:prstGeom prst="rect">
            <a:avLst/>
          </a:prstGeom>
          <a:ln w="12700">
            <a:solidFill>
              <a:srgbClr val="56355B"/>
            </a:solidFill>
          </a:ln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416" y="2084934"/>
            <a:ext cx="2857500" cy="2171700"/>
          </a:xfrm>
          <a:prstGeom prst="rect">
            <a:avLst/>
          </a:prstGeom>
          <a:ln w="12700">
            <a:solidFill>
              <a:srgbClr val="56355B"/>
            </a:solidFill>
          </a:ln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215" y="854075"/>
            <a:ext cx="6626702" cy="1001851"/>
          </a:xfrm>
          <a:prstGeom prst="rect">
            <a:avLst/>
          </a:prstGeom>
          <a:ln w="12700">
            <a:solidFill>
              <a:srgbClr val="56355B"/>
            </a:solidFill>
          </a:ln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85EDCFB3-89A1-87FB-D7E9-E90027FAB21C}"/>
              </a:ext>
            </a:extLst>
          </p:cNvPr>
          <p:cNvSpPr/>
          <p:nvPr/>
        </p:nvSpPr>
        <p:spPr>
          <a:xfrm>
            <a:off x="4861215" y="854075"/>
            <a:ext cx="875216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0BFF69E-9DA5-B16B-A8A0-83B6F3EE3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50" y="896399"/>
            <a:ext cx="507125" cy="244277"/>
          </a:xfrm>
          <a:prstGeom prst="rect">
            <a:avLst/>
          </a:prstGeom>
        </p:spPr>
      </p:pic>
      <p:sp>
        <p:nvSpPr>
          <p:cNvPr id="13" name="Pijl-omlaag 12"/>
          <p:cNvSpPr/>
          <p:nvPr/>
        </p:nvSpPr>
        <p:spPr>
          <a:xfrm rot="17105298">
            <a:off x="7962038" y="2732868"/>
            <a:ext cx="247517" cy="1488024"/>
          </a:xfrm>
          <a:prstGeom prst="downArrow">
            <a:avLst/>
          </a:prstGeom>
          <a:solidFill>
            <a:srgbClr val="9DCAB9"/>
          </a:solidFill>
          <a:ln>
            <a:solidFill>
              <a:srgbClr val="71893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370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DCAB9">
              <a:alpha val="50196"/>
            </a:srgbClr>
          </a:solidFill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56355B"/>
                </a:solidFill>
              </a:rPr>
              <a:t>Over deze handleiding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609599" y="1268760"/>
            <a:ext cx="10837654" cy="4933632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Deze handleiding geeft tips om een (online-) PE te op te starten. Inbegrepen is een (online-) kick off-bijeenkomst voor de trainees in blok 1 met bijbehorende dia’s.</a:t>
            </a:r>
          </a:p>
          <a:p>
            <a:r>
              <a:rPr lang="nl-NL" dirty="0"/>
              <a:t>Grijze pagina’s zijn docentenpagina’s. Deze staan vóór de bijhorende pagina’s voor trainees en zijn op </a:t>
            </a:r>
            <a:r>
              <a:rPr lang="nl-NL" i="1" dirty="0"/>
              <a:t>Verbergen</a:t>
            </a:r>
            <a:r>
              <a:rPr lang="nl-NL" dirty="0"/>
              <a:t> gezet. Linksboven in een docentenpagina zie je bij welke dia deze hoort.</a:t>
            </a:r>
          </a:p>
          <a:p>
            <a:r>
              <a:rPr lang="nl-NL" dirty="0"/>
              <a:t>BL = bedrijfsleider </a:t>
            </a:r>
            <a:r>
              <a:rPr lang="nl-NL" sz="2000" dirty="0"/>
              <a:t>(begeleidende docent)</a:t>
            </a:r>
            <a:r>
              <a:rPr lang="nl-NL" dirty="0"/>
              <a:t> / PE = practice enterprise / Trainee = student als werknemer in de PE</a:t>
            </a:r>
          </a:p>
          <a:p>
            <a:r>
              <a:rPr lang="nl-NL" dirty="0"/>
              <a:t>Zowel voor fysieke bijeenkomsten als voor online te gebruiken</a:t>
            </a:r>
          </a:p>
          <a:p>
            <a:pPr marL="857250" lvl="2" indent="0">
              <a:spcBef>
                <a:spcPts val="0"/>
              </a:spcBef>
              <a:buNone/>
            </a:pPr>
            <a:endParaRPr lang="nl-NL" dirty="0"/>
          </a:p>
          <a:p>
            <a:pPr marL="857250" lvl="2" indent="0">
              <a:spcBef>
                <a:spcPts val="0"/>
              </a:spcBef>
              <a:buNone/>
            </a:pPr>
            <a:r>
              <a:rPr lang="nl-NL" dirty="0"/>
              <a:t>Symbool voor 				 Symbool voor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nl-NL" dirty="0"/>
              <a:t>fysieke bijeenkomsten: 			 online contact:</a:t>
            </a:r>
          </a:p>
          <a:p>
            <a:pPr marL="857250" lvl="2" indent="0">
              <a:spcBef>
                <a:spcPts val="0"/>
              </a:spcBef>
              <a:buNone/>
            </a:pPr>
            <a:endParaRPr lang="nl-NL" dirty="0"/>
          </a:p>
          <a:p>
            <a:pPr marL="400050">
              <a:spcBef>
                <a:spcPts val="0"/>
              </a:spcBef>
            </a:pPr>
            <a:r>
              <a:rPr lang="nl-NL" dirty="0"/>
              <a:t>Aan te passen naar eigen wensen en de specifieke kenmerken van jouw PE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nl-NL" dirty="0"/>
              <a:t>Symbool om e.e.a. </a:t>
            </a:r>
            <a:br>
              <a:rPr lang="nl-NL" dirty="0"/>
            </a:br>
            <a:r>
              <a:rPr lang="nl-NL" dirty="0"/>
              <a:t>aan te passen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46" y="4404674"/>
            <a:ext cx="708622" cy="70862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57" y="4368311"/>
            <a:ext cx="781347" cy="78134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62" y="5662108"/>
            <a:ext cx="540284" cy="5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53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69173" y="273051"/>
            <a:ext cx="7613228" cy="822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56355B"/>
                </a:solidFill>
              </a:rPr>
              <a:t>De Bedrijvengids</a:t>
            </a:r>
            <a:endParaRPr lang="nl-NL" sz="2000" dirty="0">
              <a:solidFill>
                <a:srgbClr val="56355B"/>
              </a:solidFill>
              <a:sym typeface="Wingdings" panose="05000000000000000000" pitchFamily="2" charset="2"/>
            </a:endParaRPr>
          </a:p>
          <a:p>
            <a:endParaRPr lang="nl-NL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1800" dirty="0"/>
          </a:p>
          <a:p>
            <a:pPr marL="1828800" lvl="4" indent="0">
              <a:spcBef>
                <a:spcPts val="0"/>
              </a:spcBef>
              <a:buNone/>
            </a:pPr>
            <a:endParaRPr lang="nl-NL" sz="1400" dirty="0"/>
          </a:p>
          <a:p>
            <a:pPr marL="1257300" lvl="2" indent="-342900">
              <a:spcBef>
                <a:spcPts val="0"/>
              </a:spcBef>
            </a:pPr>
            <a:endParaRPr lang="nl-NL" sz="1800" dirty="0"/>
          </a:p>
          <a:p>
            <a:pPr marL="8572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914400" lvl="2" indent="0">
              <a:spcBef>
                <a:spcPts val="0"/>
              </a:spcBef>
              <a:buNone/>
            </a:pPr>
            <a:endParaRPr lang="nl-NL" sz="1000" dirty="0"/>
          </a:p>
          <a:p>
            <a:pPr lvl="2"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nl-NL" sz="1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861676" y="909869"/>
            <a:ext cx="5316026" cy="1077308"/>
          </a:xfrm>
        </p:spPr>
        <p:txBody>
          <a:bodyPr>
            <a:normAutofit lnSpcReduction="10000"/>
          </a:bodyPr>
          <a:lstStyle/>
          <a:p>
            <a:r>
              <a:rPr lang="nl-NL" sz="2000" b="1" dirty="0">
                <a:sym typeface="Wingdings" panose="05000000000000000000" pitchFamily="2" charset="2"/>
              </a:rPr>
              <a:t>Weergave</a:t>
            </a:r>
            <a:r>
              <a:rPr lang="nl-NL" sz="2000" dirty="0"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verschil </a:t>
            </a:r>
            <a:r>
              <a:rPr lang="nl-NL" sz="2000" i="1" dirty="0">
                <a:sym typeface="Wingdings" panose="05000000000000000000" pitchFamily="2" charset="2"/>
              </a:rPr>
              <a:t>spotlight</a:t>
            </a:r>
            <a:r>
              <a:rPr lang="nl-NL" sz="2000" dirty="0">
                <a:sym typeface="Wingdings" panose="05000000000000000000" pitchFamily="2" charset="2"/>
              </a:rPr>
              <a:t> (= random) en </a:t>
            </a:r>
            <a:r>
              <a:rPr lang="nl-NL" sz="2000" i="1" dirty="0">
                <a:sym typeface="Wingdings" panose="05000000000000000000" pitchFamily="2" charset="2"/>
              </a:rPr>
              <a:t>alfabetisch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optie </a:t>
            </a:r>
            <a:r>
              <a:rPr lang="nl-NL" sz="2000" i="1" dirty="0">
                <a:sym typeface="Wingdings" panose="05000000000000000000" pitchFamily="2" charset="2"/>
              </a:rPr>
              <a:t>heeft website/webshop</a:t>
            </a:r>
          </a:p>
          <a:p>
            <a:endParaRPr lang="nl-NL" sz="2000" dirty="0">
              <a:sym typeface="Wingdings" panose="05000000000000000000" pitchFamily="2" charset="2"/>
            </a:endParaRPr>
          </a:p>
          <a:p>
            <a:endParaRPr lang="nl-NL" sz="2000" u="sng" dirty="0">
              <a:sym typeface="Wingdings" panose="05000000000000000000" pitchFamily="2" charset="2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647" y="2011043"/>
            <a:ext cx="5136083" cy="1469662"/>
          </a:xfrm>
          <a:prstGeom prst="rect">
            <a:avLst/>
          </a:prstGeom>
          <a:ln w="12700">
            <a:solidFill>
              <a:srgbClr val="D7A900"/>
            </a:solidFill>
          </a:ln>
        </p:spPr>
      </p:pic>
      <p:sp>
        <p:nvSpPr>
          <p:cNvPr id="19" name="Rechthoek 18"/>
          <p:cNvSpPr/>
          <p:nvPr/>
        </p:nvSpPr>
        <p:spPr>
          <a:xfrm>
            <a:off x="564469" y="2868139"/>
            <a:ext cx="675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sym typeface="Wingdings" panose="05000000000000000000" pitchFamily="2" charset="2"/>
              </a:rPr>
              <a:t>Download</a:t>
            </a:r>
            <a:endParaRPr lang="nl-NL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Download-knop zit rechts boven 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Kan alleen per categorie en per 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Laat in Excel-bestand filteren/sorteren voor meer overzicht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A30929-F8F7-4D6C-9AA8-AB40A1DAC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69" y="4191578"/>
            <a:ext cx="11544300" cy="2552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D82DE55-3536-49A8-92E8-31F815EB9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02" y="273051"/>
            <a:ext cx="3059114" cy="1800000"/>
          </a:xfrm>
          <a:prstGeom prst="rect">
            <a:avLst/>
          </a:prstGeom>
        </p:spPr>
      </p:pic>
      <p:sp>
        <p:nvSpPr>
          <p:cNvPr id="9" name="Pijl: links 8">
            <a:extLst>
              <a:ext uri="{FF2B5EF4-FFF2-40B4-BE49-F238E27FC236}">
                <a16:creationId xmlns:a16="http://schemas.microsoft.com/office/drawing/2014/main" id="{879B9A8A-22B5-3FFA-111B-4956F1E8E1AB}"/>
              </a:ext>
            </a:extLst>
          </p:cNvPr>
          <p:cNvSpPr/>
          <p:nvPr/>
        </p:nvSpPr>
        <p:spPr>
          <a:xfrm rot="18582288">
            <a:off x="9809715" y="2413614"/>
            <a:ext cx="764336" cy="312216"/>
          </a:xfrm>
          <a:prstGeom prst="leftArrow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: links 9">
            <a:extLst>
              <a:ext uri="{FF2B5EF4-FFF2-40B4-BE49-F238E27FC236}">
                <a16:creationId xmlns:a16="http://schemas.microsoft.com/office/drawing/2014/main" id="{858716E4-2A2C-EAC7-AE3E-047345523D5D}"/>
              </a:ext>
            </a:extLst>
          </p:cNvPr>
          <p:cNvSpPr/>
          <p:nvPr/>
        </p:nvSpPr>
        <p:spPr>
          <a:xfrm>
            <a:off x="7258050" y="3138298"/>
            <a:ext cx="785813" cy="213714"/>
          </a:xfrm>
          <a:prstGeom prst="leftArrow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D92DEA1C-8BCE-8CC6-0B8F-E9DAADE65D2C}"/>
              </a:ext>
            </a:extLst>
          </p:cNvPr>
          <p:cNvSpPr/>
          <p:nvPr/>
        </p:nvSpPr>
        <p:spPr>
          <a:xfrm rot="19088002">
            <a:off x="10087539" y="5642054"/>
            <a:ext cx="1136510" cy="307107"/>
          </a:xfrm>
          <a:prstGeom prst="rightArrow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BAB8DF08-5952-DCDC-68BF-EF139796CF8B}"/>
              </a:ext>
            </a:extLst>
          </p:cNvPr>
          <p:cNvSpPr/>
          <p:nvPr/>
        </p:nvSpPr>
        <p:spPr>
          <a:xfrm rot="19095536">
            <a:off x="2808327" y="1751810"/>
            <a:ext cx="301608" cy="101028"/>
          </a:xfrm>
          <a:prstGeom prst="rightArrow">
            <a:avLst/>
          </a:prstGeom>
          <a:solidFill>
            <a:srgbClr val="9DCAB9"/>
          </a:solidFill>
          <a:ln w="12700"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: omlaag 12">
            <a:extLst>
              <a:ext uri="{FF2B5EF4-FFF2-40B4-BE49-F238E27FC236}">
                <a16:creationId xmlns:a16="http://schemas.microsoft.com/office/drawing/2014/main" id="{4B221DBB-67C5-8026-1C17-0AB733765F63}"/>
              </a:ext>
            </a:extLst>
          </p:cNvPr>
          <p:cNvSpPr/>
          <p:nvPr/>
        </p:nvSpPr>
        <p:spPr>
          <a:xfrm rot="2573424">
            <a:off x="2709926" y="540873"/>
            <a:ext cx="103574" cy="232962"/>
          </a:xfrm>
          <a:prstGeom prst="downArrow">
            <a:avLst/>
          </a:prstGeom>
          <a:solidFill>
            <a:srgbClr val="9DCAB9"/>
          </a:solidFill>
          <a:ln w="12700"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848CD162-A174-F499-21C8-85C1894ACCAA}"/>
              </a:ext>
            </a:extLst>
          </p:cNvPr>
          <p:cNvSpPr/>
          <p:nvPr/>
        </p:nvSpPr>
        <p:spPr>
          <a:xfrm>
            <a:off x="692944" y="4379119"/>
            <a:ext cx="792956" cy="29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7E427C27-BA78-3CE6-ACD9-5317439DF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3" y="4379120"/>
            <a:ext cx="609737" cy="2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10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DCAB9">
              <a:alpha val="50196"/>
            </a:srgbClr>
          </a:solidFill>
        </p:spPr>
        <p:txBody>
          <a:bodyPr anchor="ctr">
            <a:normAutofit/>
          </a:bodyPr>
          <a:lstStyle/>
          <a:p>
            <a:r>
              <a:rPr lang="nl-NL" sz="2800" dirty="0">
                <a:solidFill>
                  <a:srgbClr val="56355B"/>
                </a:solidFill>
              </a:rPr>
              <a:t>PORTAL / BEDRIJVENGIDS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7014" y="2382822"/>
            <a:ext cx="9266605" cy="2742851"/>
          </a:xfrm>
          <a:solidFill>
            <a:srgbClr val="9DCAB9"/>
          </a:solidFill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Ga in het portal naar de </a:t>
            </a:r>
            <a:r>
              <a:rPr lang="nl-NL" sz="2000" b="1" dirty="0">
                <a:sym typeface="Wingdings" panose="05000000000000000000" pitchFamily="2" charset="2"/>
              </a:rPr>
              <a:t>Bedrijvengids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Kijk op welke manieren je kunt </a:t>
            </a:r>
            <a:r>
              <a:rPr lang="nl-NL" sz="2000" u="sng" dirty="0">
                <a:sym typeface="Wingdings" panose="05000000000000000000" pitchFamily="2" charset="2"/>
              </a:rPr>
              <a:t>zoeken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Welke sorteeropties heb je in de Bedrijvengids?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Maak een </a:t>
            </a:r>
            <a:r>
              <a:rPr lang="nl-NL" sz="2000" u="sng" dirty="0">
                <a:sym typeface="Wingdings" panose="05000000000000000000" pitchFamily="2" charset="2"/>
              </a:rPr>
              <a:t>download</a:t>
            </a:r>
            <a:r>
              <a:rPr lang="nl-NL" sz="2000" dirty="0">
                <a:sym typeface="Wingdings" panose="05000000000000000000" pitchFamily="2" charset="2"/>
              </a:rPr>
              <a:t> van de </a:t>
            </a:r>
            <a:r>
              <a:rPr lang="nl-NL" sz="2000" u="sng" dirty="0">
                <a:sym typeface="Wingdings" panose="05000000000000000000" pitchFamily="2" charset="2"/>
              </a:rPr>
              <a:t>Nederlandse</a:t>
            </a:r>
            <a:r>
              <a:rPr lang="nl-NL" sz="2000" dirty="0">
                <a:sym typeface="Wingdings" panose="05000000000000000000" pitchFamily="2" charset="2"/>
              </a:rPr>
              <a:t> bedrijven</a:t>
            </a:r>
          </a:p>
          <a:p>
            <a:r>
              <a:rPr lang="nl-NL" sz="2000" dirty="0">
                <a:sym typeface="Wingdings" panose="05000000000000000000" pitchFamily="2" charset="2"/>
              </a:rPr>
              <a:t>	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Maak een </a:t>
            </a:r>
            <a:r>
              <a:rPr lang="nl-NL" sz="2000" u="sng" dirty="0">
                <a:sym typeface="Wingdings" panose="05000000000000000000" pitchFamily="2" charset="2"/>
              </a:rPr>
              <a:t>download</a:t>
            </a:r>
            <a:r>
              <a:rPr lang="nl-NL" sz="2000" dirty="0">
                <a:sym typeface="Wingdings" panose="05000000000000000000" pitchFamily="2" charset="2"/>
              </a:rPr>
              <a:t> van </a:t>
            </a:r>
            <a:r>
              <a:rPr lang="nl-NL" sz="2000" dirty="0" err="1">
                <a:sym typeface="Wingdings" panose="05000000000000000000" pitchFamily="2" charset="2"/>
              </a:rPr>
              <a:t>PE’s</a:t>
            </a:r>
            <a:r>
              <a:rPr lang="nl-NL" sz="2000" dirty="0">
                <a:sym typeface="Wingdings" panose="05000000000000000000" pitchFamily="2" charset="2"/>
              </a:rPr>
              <a:t> in de </a:t>
            </a:r>
            <a:r>
              <a:rPr lang="nl-NL" sz="2000" u="sng" dirty="0">
                <a:sym typeface="Wingdings" panose="05000000000000000000" pitchFamily="2" charset="2"/>
              </a:rPr>
              <a:t>categorie</a:t>
            </a:r>
            <a:r>
              <a:rPr lang="nl-NL" sz="2000" dirty="0">
                <a:sym typeface="Wingdings" panose="05000000000000000000" pitchFamily="2" charset="2"/>
              </a:rPr>
              <a:t> …</a:t>
            </a:r>
          </a:p>
          <a:p>
            <a:r>
              <a:rPr lang="nl-NL" sz="2000" dirty="0">
                <a:sym typeface="Wingdings" panose="05000000000000000000" pitchFamily="2" charset="2"/>
              </a:rPr>
              <a:t>	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Zoek op elk continent 2 PE’s die …. / Zoek (buitenlandse) PE’s die artikelen op het gebied van categorie … leveren / Zoek PE’s die … talen spreken / Zoek PE’s die open zijn op dezelfde tijden als wij.</a:t>
            </a:r>
          </a:p>
          <a:p>
            <a:endParaRPr lang="nl-NL" sz="2000" dirty="0">
              <a:sym typeface="Wingdings" panose="05000000000000000000" pitchFamily="2" charset="2"/>
            </a:endParaRPr>
          </a:p>
          <a:p>
            <a:endParaRPr lang="nl-NL" sz="1900" dirty="0"/>
          </a:p>
          <a:p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215" y="1071446"/>
            <a:ext cx="6626702" cy="1001851"/>
          </a:xfrm>
          <a:prstGeom prst="rect">
            <a:avLst/>
          </a:prstGeom>
          <a:ln w="12700">
            <a:solidFill>
              <a:srgbClr val="56355B"/>
            </a:solidFill>
          </a:ln>
        </p:spPr>
      </p:pic>
      <p:sp>
        <p:nvSpPr>
          <p:cNvPr id="13" name="Pijl-omlaag 12"/>
          <p:cNvSpPr/>
          <p:nvPr/>
        </p:nvSpPr>
        <p:spPr>
          <a:xfrm rot="2627534">
            <a:off x="9629055" y="657539"/>
            <a:ext cx="247517" cy="977134"/>
          </a:xfrm>
          <a:prstGeom prst="downArrow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Liggende oorkonde 4"/>
          <p:cNvSpPr/>
          <p:nvPr/>
        </p:nvSpPr>
        <p:spPr>
          <a:xfrm>
            <a:off x="657014" y="1806355"/>
            <a:ext cx="1476586" cy="663786"/>
          </a:xfrm>
          <a:prstGeom prst="horizontalScroll">
            <a:avLst/>
          </a:prstGeom>
          <a:solidFill>
            <a:srgbClr val="563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 Do / duo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007" y="2643269"/>
            <a:ext cx="540284" cy="54028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C408E48-7EB8-4F6F-93ED-D7C3D489E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030" y="4938955"/>
            <a:ext cx="9834694" cy="1929592"/>
          </a:xfrm>
          <a:prstGeom prst="rect">
            <a:avLst/>
          </a:prstGeom>
          <a:ln w="12700">
            <a:solidFill>
              <a:srgbClr val="56355B"/>
            </a:solidFill>
          </a:ln>
        </p:spPr>
      </p:pic>
      <p:sp>
        <p:nvSpPr>
          <p:cNvPr id="11" name="Pijl-omlaag 12">
            <a:extLst>
              <a:ext uri="{FF2B5EF4-FFF2-40B4-BE49-F238E27FC236}">
                <a16:creationId xmlns:a16="http://schemas.microsoft.com/office/drawing/2014/main" id="{E9CB4837-F86A-4CD0-825E-C21CC1F56439}"/>
              </a:ext>
            </a:extLst>
          </p:cNvPr>
          <p:cNvSpPr/>
          <p:nvPr/>
        </p:nvSpPr>
        <p:spPr>
          <a:xfrm rot="13690546">
            <a:off x="10541816" y="5616661"/>
            <a:ext cx="247517" cy="977134"/>
          </a:xfrm>
          <a:prstGeom prst="downArrow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18F19E4-0F83-089D-8DB4-610F19F386C6}"/>
              </a:ext>
            </a:extLst>
          </p:cNvPr>
          <p:cNvSpPr/>
          <p:nvPr/>
        </p:nvSpPr>
        <p:spPr>
          <a:xfrm>
            <a:off x="4861215" y="1071446"/>
            <a:ext cx="854893" cy="363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34E29B6-463D-5F0B-1467-C3161AF097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11" y="1108940"/>
            <a:ext cx="665604" cy="320615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8F2E5F1F-0FBD-C625-AC96-646D79FF5A20}"/>
              </a:ext>
            </a:extLst>
          </p:cNvPr>
          <p:cNvSpPr/>
          <p:nvPr/>
        </p:nvSpPr>
        <p:spPr>
          <a:xfrm>
            <a:off x="1973030" y="4938955"/>
            <a:ext cx="748739" cy="290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04FDFE26-1290-0C01-4493-9E14A0334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23" y="4971797"/>
            <a:ext cx="534426" cy="25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98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69173" y="273051"/>
            <a:ext cx="7613228" cy="822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56355B"/>
                </a:solidFill>
              </a:rPr>
              <a:t>De Bedrijvengids</a:t>
            </a:r>
            <a:endParaRPr lang="nl-NL" sz="2000" dirty="0">
              <a:solidFill>
                <a:srgbClr val="56355B"/>
              </a:solidFill>
              <a:sym typeface="Wingdings" panose="05000000000000000000" pitchFamily="2" charset="2"/>
            </a:endParaRPr>
          </a:p>
          <a:p>
            <a:endParaRPr lang="nl-NL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1800" dirty="0"/>
          </a:p>
          <a:p>
            <a:pPr marL="1828800" lvl="4" indent="0">
              <a:spcBef>
                <a:spcPts val="0"/>
              </a:spcBef>
              <a:buNone/>
            </a:pPr>
            <a:endParaRPr lang="nl-NL" sz="1400" dirty="0"/>
          </a:p>
          <a:p>
            <a:pPr marL="1257300" lvl="2" indent="-342900">
              <a:spcBef>
                <a:spcPts val="0"/>
              </a:spcBef>
            </a:pPr>
            <a:endParaRPr lang="nl-NL" sz="1800" dirty="0"/>
          </a:p>
          <a:p>
            <a:pPr marL="8572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914400" lvl="2" indent="0">
              <a:spcBef>
                <a:spcPts val="0"/>
              </a:spcBef>
              <a:buNone/>
            </a:pPr>
            <a:endParaRPr lang="nl-NL" sz="1000" dirty="0"/>
          </a:p>
          <a:p>
            <a:pPr lvl="2"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nl-NL" sz="1000" dirty="0"/>
          </a:p>
        </p:txBody>
      </p:sp>
      <p:sp>
        <p:nvSpPr>
          <p:cNvPr id="10" name="Rechthoek 9"/>
          <p:cNvSpPr/>
          <p:nvPr/>
        </p:nvSpPr>
        <p:spPr>
          <a:xfrm>
            <a:off x="3969173" y="1121915"/>
            <a:ext cx="69523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sym typeface="Wingdings" panose="05000000000000000000" pitchFamily="2" charset="2"/>
              </a:rPr>
              <a:t>Aankoop</a:t>
            </a:r>
            <a:endParaRPr lang="nl-NL" b="1" dirty="0">
              <a:sym typeface="Wingdings" panose="05000000000000000000" pitchFamily="2" charset="2"/>
            </a:endParaRPr>
          </a:p>
          <a:p>
            <a:r>
              <a:rPr lang="nl-NL" sz="1600" dirty="0">
                <a:sym typeface="Wingdings" panose="05000000000000000000" pitchFamily="2" charset="2"/>
              </a:rPr>
              <a:t>Als de trainees voor het eerst inloggen wordt hun persoonlijke bankrekening</a:t>
            </a:r>
          </a:p>
          <a:p>
            <a:r>
              <a:rPr lang="nl-NL" sz="1600" dirty="0">
                <a:sym typeface="Wingdings" panose="05000000000000000000" pitchFamily="2" charset="2"/>
              </a:rPr>
              <a:t>geopend. Hiermee kunnen ze een artikel </a:t>
            </a:r>
            <a:r>
              <a:rPr lang="nl-NL" sz="1600" u="sng" dirty="0">
                <a:sym typeface="Wingdings" panose="05000000000000000000" pitchFamily="2" charset="2"/>
              </a:rPr>
              <a:t>kopen</a:t>
            </a:r>
            <a:r>
              <a:rPr lang="nl-NL" sz="1600" dirty="0">
                <a:sym typeface="Wingdings" panose="05000000000000000000" pitchFamily="2" charset="2"/>
              </a:rPr>
              <a:t> via de Bedrijvengids (mits u </a:t>
            </a:r>
          </a:p>
          <a:p>
            <a:r>
              <a:rPr lang="nl-NL" sz="1600" dirty="0">
                <a:sym typeface="Wingdings" panose="05000000000000000000" pitchFamily="2" charset="2"/>
              </a:rPr>
              <a:t>vooraf een storting op hun rekening hebt gedaan).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0ED666E-950B-46E0-A5A5-610E15C16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488" y="3104210"/>
            <a:ext cx="4899470" cy="3480739"/>
          </a:xfrm>
          <a:prstGeom prst="rect">
            <a:avLst/>
          </a:prstGeom>
          <a:ln w="12700">
            <a:solidFill>
              <a:srgbClr val="56355B"/>
            </a:solidFill>
          </a:ln>
        </p:spPr>
      </p:pic>
      <p:sp>
        <p:nvSpPr>
          <p:cNvPr id="20" name="Rechthoek 19">
            <a:extLst>
              <a:ext uri="{FF2B5EF4-FFF2-40B4-BE49-F238E27FC236}">
                <a16:creationId xmlns:a16="http://schemas.microsoft.com/office/drawing/2014/main" id="{ABF09503-DAFD-4D49-9A0C-B679DBDDA2B1}"/>
              </a:ext>
            </a:extLst>
          </p:cNvPr>
          <p:cNvSpPr/>
          <p:nvPr/>
        </p:nvSpPr>
        <p:spPr>
          <a:xfrm>
            <a:off x="380002" y="2740054"/>
            <a:ext cx="625569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>
                <a:sym typeface="Wingdings" panose="05000000000000000000" pitchFamily="2" charset="2"/>
              </a:rPr>
              <a:t>Indien u ze laat kopen: let op bij het afrekenen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ym typeface="Wingdings" panose="05000000000000000000" pitchFamily="2" charset="2"/>
              </a:rPr>
              <a:t>Kies voor betaaloptie: </a:t>
            </a:r>
            <a:r>
              <a:rPr lang="nl-NL" sz="1600" i="1" dirty="0">
                <a:sym typeface="Wingdings" panose="05000000000000000000" pitchFamily="2" charset="2"/>
              </a:rPr>
              <a:t>Login met uw PenNed-account en gebruik uw bankrekening om te betalen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i="1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ym typeface="Wingdings" panose="05000000000000000000" pitchFamily="2" charset="2"/>
              </a:rPr>
              <a:t>Als de trainee ook toegang tot de bedrijfsrekening heeft: zorg dat hij van de </a:t>
            </a:r>
            <a:r>
              <a:rPr lang="nl-NL" sz="1600" u="sng" dirty="0">
                <a:sym typeface="Wingdings" panose="05000000000000000000" pitchFamily="2" charset="2"/>
              </a:rPr>
              <a:t>persoonlijke</a:t>
            </a:r>
            <a:r>
              <a:rPr lang="nl-NL" sz="1600" dirty="0">
                <a:sym typeface="Wingdings" panose="05000000000000000000" pitchFamily="2" charset="2"/>
              </a:rPr>
              <a:t> rekening betaalt, niet van de bedrijfsrekening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1600" dirty="0">
                <a:sym typeface="Wingdings" panose="05000000000000000000" pitchFamily="2" charset="2"/>
              </a:rPr>
              <a:t>Bij een persoonlijke rekening wordt altijd de naam van de trainee als eerste genoemd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1600" dirty="0">
                <a:sym typeface="Wingdings" panose="05000000000000000000" pitchFamily="2" charset="2"/>
              </a:rPr>
              <a:t>Bij een PE-rekening heeft altijd de PE-naam als eerste genoemd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ym typeface="Wingdings" panose="05000000000000000000" pitchFamily="2" charset="2"/>
              </a:rPr>
              <a:t>het </a:t>
            </a:r>
            <a:r>
              <a:rPr lang="nl-NL" sz="1600" u="sng" dirty="0">
                <a:sym typeface="Wingdings" panose="05000000000000000000" pitchFamily="2" charset="2"/>
              </a:rPr>
              <a:t>PE-mailadres</a:t>
            </a:r>
            <a:r>
              <a:rPr lang="nl-NL" sz="1600" dirty="0">
                <a:sym typeface="Wingdings" panose="05000000000000000000" pitchFamily="2" charset="2"/>
              </a:rPr>
              <a:t> opgeven (en niet het privé- of school-mailadres)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ym typeface="Wingdings" panose="05000000000000000000" pitchFamily="2" charset="2"/>
              </a:rPr>
              <a:t>bij </a:t>
            </a:r>
            <a:r>
              <a:rPr lang="nl-NL" sz="1600" u="sng" dirty="0">
                <a:sym typeface="Wingdings" panose="05000000000000000000" pitchFamily="2" charset="2"/>
              </a:rPr>
              <a:t>Opmerkingen</a:t>
            </a:r>
            <a:r>
              <a:rPr lang="nl-NL" sz="1600" dirty="0">
                <a:sym typeface="Wingdings" panose="05000000000000000000" pitchFamily="2" charset="2"/>
              </a:rPr>
              <a:t> </a:t>
            </a:r>
            <a:r>
              <a:rPr lang="nl-NL" sz="1600" i="1" dirty="0">
                <a:sym typeface="Wingdings" panose="05000000000000000000" pitchFamily="2" charset="2"/>
              </a:rPr>
              <a:t>privé-aankoop</a:t>
            </a:r>
            <a:r>
              <a:rPr lang="nl-NL" sz="1600" dirty="0">
                <a:sym typeface="Wingdings" panose="05000000000000000000" pitchFamily="2" charset="2"/>
              </a:rPr>
              <a:t> intypen</a:t>
            </a:r>
            <a:endParaRPr lang="nl-NL" sz="160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A1A3BC1-DAE0-4600-A44E-D83F12547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25" y="377897"/>
            <a:ext cx="3203076" cy="18000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EC697017-DB9E-93D8-8CFE-085DC66BF51E}"/>
              </a:ext>
            </a:extLst>
          </p:cNvPr>
          <p:cNvSpPr/>
          <p:nvPr/>
        </p:nvSpPr>
        <p:spPr>
          <a:xfrm>
            <a:off x="1807369" y="1985963"/>
            <a:ext cx="435769" cy="107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8C959A-52E6-31AE-7B46-6549B6C8C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369" y="1956839"/>
            <a:ext cx="343383" cy="165404"/>
          </a:xfrm>
          <a:prstGeom prst="rect">
            <a:avLst/>
          </a:prstGeom>
        </p:spPr>
      </p:pic>
      <p:sp>
        <p:nvSpPr>
          <p:cNvPr id="8" name="Pijl: omlaag 7">
            <a:extLst>
              <a:ext uri="{FF2B5EF4-FFF2-40B4-BE49-F238E27FC236}">
                <a16:creationId xmlns:a16="http://schemas.microsoft.com/office/drawing/2014/main" id="{737B36AF-85F0-0626-B7EF-71B98BAE52F8}"/>
              </a:ext>
            </a:extLst>
          </p:cNvPr>
          <p:cNvSpPr/>
          <p:nvPr/>
        </p:nvSpPr>
        <p:spPr>
          <a:xfrm rot="2601538">
            <a:off x="9438419" y="3431133"/>
            <a:ext cx="303397" cy="747561"/>
          </a:xfrm>
          <a:prstGeom prst="downArrow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: links 8">
            <a:extLst>
              <a:ext uri="{FF2B5EF4-FFF2-40B4-BE49-F238E27FC236}">
                <a16:creationId xmlns:a16="http://schemas.microsoft.com/office/drawing/2014/main" id="{693F3900-FF4F-E119-A9A5-15B94C98D5DA}"/>
              </a:ext>
            </a:extLst>
          </p:cNvPr>
          <p:cNvSpPr/>
          <p:nvPr/>
        </p:nvSpPr>
        <p:spPr>
          <a:xfrm>
            <a:off x="8272463" y="4386658"/>
            <a:ext cx="892969" cy="307182"/>
          </a:xfrm>
          <a:prstGeom prst="leftArrow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: links 11">
            <a:extLst>
              <a:ext uri="{FF2B5EF4-FFF2-40B4-BE49-F238E27FC236}">
                <a16:creationId xmlns:a16="http://schemas.microsoft.com/office/drawing/2014/main" id="{B955B88B-93BC-01CD-6777-4DBE00A77BFB}"/>
              </a:ext>
            </a:extLst>
          </p:cNvPr>
          <p:cNvSpPr/>
          <p:nvPr/>
        </p:nvSpPr>
        <p:spPr>
          <a:xfrm>
            <a:off x="8272463" y="4874110"/>
            <a:ext cx="791606" cy="307182"/>
          </a:xfrm>
          <a:prstGeom prst="leftArrow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10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DCAB9">
              <a:alpha val="50196"/>
            </a:srgbClr>
          </a:solidFill>
        </p:spPr>
        <p:txBody>
          <a:bodyPr anchor="ctr">
            <a:normAutofit/>
          </a:bodyPr>
          <a:lstStyle/>
          <a:p>
            <a:r>
              <a:rPr lang="nl-NL" sz="2800" dirty="0">
                <a:solidFill>
                  <a:srgbClr val="56355B"/>
                </a:solidFill>
              </a:rPr>
              <a:t>PORTAL / BEDRIJVENGIDS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7014" y="2382822"/>
            <a:ext cx="11169225" cy="3767393"/>
          </a:xfrm>
          <a:solidFill>
            <a:srgbClr val="9DCAB9"/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Zoek een binnenlandse PE en </a:t>
            </a:r>
            <a:r>
              <a:rPr lang="nl-NL" sz="2000" u="sng" dirty="0">
                <a:sym typeface="Wingdings" panose="05000000000000000000" pitchFamily="2" charset="2"/>
              </a:rPr>
              <a:t>bestel</a:t>
            </a:r>
            <a:r>
              <a:rPr lang="nl-NL" sz="2000" dirty="0">
                <a:sym typeface="Wingdings" panose="05000000000000000000" pitchFamily="2" charset="2"/>
              </a:rPr>
              <a:t> daar 1 artikel van je persoonlijke bankrekening</a:t>
            </a:r>
          </a:p>
          <a:p>
            <a:pPr lvl="1"/>
            <a:r>
              <a:rPr lang="nl-NL" sz="1800" dirty="0">
                <a:sym typeface="Wingdings" panose="05000000000000000000" pitchFamily="2" charset="2"/>
              </a:rPr>
              <a:t> Kies voor betaaloptie: </a:t>
            </a:r>
            <a:r>
              <a:rPr lang="nl-NL" sz="1800" i="1" dirty="0">
                <a:sym typeface="Wingdings" panose="05000000000000000000" pitchFamily="2" charset="2"/>
              </a:rPr>
              <a:t>Login met uw PenNed-account en gebruik uw bankrekening om te betalen</a:t>
            </a:r>
          </a:p>
          <a:p>
            <a:endParaRPr lang="nl-NL" sz="2000" dirty="0">
              <a:sym typeface="Wingdings" panose="05000000000000000000" pitchFamily="2" charset="2"/>
            </a:endParaRPr>
          </a:p>
          <a:p>
            <a:r>
              <a:rPr lang="nl-NL" sz="2000" dirty="0">
                <a:sym typeface="Wingdings" panose="05000000000000000000" pitchFamily="2" charset="2"/>
              </a:rPr>
              <a:t>Bij het afrekenen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Vink je persoonlijke bankrekening aan (de rekening waar jouw naam bij staat) en niet die van de PE</a:t>
            </a:r>
            <a:endParaRPr lang="nl-NL" sz="2000" i="1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Bij het afrekenen: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l-NL" sz="1600" dirty="0">
                <a:sym typeface="Wingdings" panose="05000000000000000000" pitchFamily="2" charset="2"/>
              </a:rPr>
              <a:t>het </a:t>
            </a:r>
            <a:r>
              <a:rPr lang="nl-NL" sz="1600" u="sng" dirty="0">
                <a:sym typeface="Wingdings" panose="05000000000000000000" pitchFamily="2" charset="2"/>
              </a:rPr>
              <a:t>PE-mailadres</a:t>
            </a:r>
            <a:r>
              <a:rPr lang="nl-NL" sz="1600" dirty="0">
                <a:sym typeface="Wingdings" panose="05000000000000000000" pitchFamily="2" charset="2"/>
              </a:rPr>
              <a:t> opgeven (en </a:t>
            </a:r>
            <a:r>
              <a:rPr lang="nl-NL" sz="1600" u="sng" dirty="0">
                <a:sym typeface="Wingdings" panose="05000000000000000000" pitchFamily="2" charset="2"/>
              </a:rPr>
              <a:t>niet</a:t>
            </a:r>
            <a:r>
              <a:rPr lang="nl-NL" sz="1600" dirty="0">
                <a:sym typeface="Wingdings" panose="05000000000000000000" pitchFamily="2" charset="2"/>
              </a:rPr>
              <a:t> privé- of school-mailadres)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l-NL" sz="1600" dirty="0">
                <a:sym typeface="Wingdings" panose="05000000000000000000" pitchFamily="2" charset="2"/>
              </a:rPr>
              <a:t>bij </a:t>
            </a:r>
            <a:r>
              <a:rPr lang="nl-NL" sz="1600" u="sng" dirty="0">
                <a:sym typeface="Wingdings" panose="05000000000000000000" pitchFamily="2" charset="2"/>
              </a:rPr>
              <a:t>Opmerkingen</a:t>
            </a:r>
            <a:r>
              <a:rPr lang="nl-NL" sz="1600" dirty="0">
                <a:sym typeface="Wingdings" panose="05000000000000000000" pitchFamily="2" charset="2"/>
              </a:rPr>
              <a:t> </a:t>
            </a:r>
            <a:r>
              <a:rPr lang="nl-NL" sz="1600" i="1" dirty="0">
                <a:sym typeface="Wingdings" panose="05000000000000000000" pitchFamily="2" charset="2"/>
              </a:rPr>
              <a:t>privé-aankoop</a:t>
            </a:r>
            <a:r>
              <a:rPr lang="nl-NL" sz="1600" dirty="0">
                <a:sym typeface="Wingdings" panose="05000000000000000000" pitchFamily="2" charset="2"/>
              </a:rPr>
              <a:t> intypen</a:t>
            </a:r>
            <a:endParaRPr lang="nl-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900" dirty="0"/>
          </a:p>
          <a:p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215" y="1071446"/>
            <a:ext cx="6626702" cy="1001851"/>
          </a:xfrm>
          <a:prstGeom prst="rect">
            <a:avLst/>
          </a:prstGeom>
          <a:ln w="38100">
            <a:solidFill>
              <a:srgbClr val="56355B"/>
            </a:solidFill>
          </a:ln>
        </p:spPr>
      </p:pic>
      <p:sp>
        <p:nvSpPr>
          <p:cNvPr id="13" name="Pijl-omlaag 12"/>
          <p:cNvSpPr/>
          <p:nvPr/>
        </p:nvSpPr>
        <p:spPr>
          <a:xfrm rot="2627534">
            <a:off x="9629055" y="657539"/>
            <a:ext cx="247517" cy="977134"/>
          </a:xfrm>
          <a:prstGeom prst="downArrow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Liggende oorkonde 4"/>
          <p:cNvSpPr/>
          <p:nvPr/>
        </p:nvSpPr>
        <p:spPr>
          <a:xfrm>
            <a:off x="657014" y="1806355"/>
            <a:ext cx="1476586" cy="663786"/>
          </a:xfrm>
          <a:prstGeom prst="horizontalScroll">
            <a:avLst/>
          </a:prstGeom>
          <a:solidFill>
            <a:srgbClr val="56355B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 Do / duo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633" y="2601550"/>
            <a:ext cx="540284" cy="54028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C14C8DF-5189-49E9-C88A-043951EEAF77}"/>
              </a:ext>
            </a:extLst>
          </p:cNvPr>
          <p:cNvSpPr/>
          <p:nvPr/>
        </p:nvSpPr>
        <p:spPr>
          <a:xfrm>
            <a:off x="4861215" y="1071446"/>
            <a:ext cx="854893" cy="30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189EF1E-4978-AEB6-95EA-400FC7BDC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56" y="1099362"/>
            <a:ext cx="646514" cy="31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38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0002" y="390497"/>
            <a:ext cx="7613228" cy="822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56355B"/>
                </a:solidFill>
              </a:rPr>
              <a:t>Portal / Bedrijvengids</a:t>
            </a:r>
            <a:endParaRPr lang="nl-NL" sz="2000" dirty="0">
              <a:solidFill>
                <a:srgbClr val="56355B"/>
              </a:solidFill>
              <a:sym typeface="Wingdings" panose="05000000000000000000" pitchFamily="2" charset="2"/>
            </a:endParaRPr>
          </a:p>
          <a:p>
            <a:endParaRPr lang="nl-NL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1800" dirty="0"/>
          </a:p>
          <a:p>
            <a:pPr marL="1828800" lvl="4" indent="0">
              <a:spcBef>
                <a:spcPts val="0"/>
              </a:spcBef>
              <a:buNone/>
            </a:pPr>
            <a:endParaRPr lang="nl-NL" sz="1400" dirty="0"/>
          </a:p>
          <a:p>
            <a:pPr marL="1257300" lvl="2" indent="-342900">
              <a:spcBef>
                <a:spcPts val="0"/>
              </a:spcBef>
            </a:pPr>
            <a:endParaRPr lang="nl-NL" sz="1800" dirty="0"/>
          </a:p>
          <a:p>
            <a:pPr marL="8572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914400" lvl="2" indent="0">
              <a:spcBef>
                <a:spcPts val="0"/>
              </a:spcBef>
              <a:buNone/>
            </a:pPr>
            <a:endParaRPr lang="nl-NL" sz="1000" dirty="0"/>
          </a:p>
          <a:p>
            <a:pPr lvl="2"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nl-NL" sz="1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0002" y="1502265"/>
            <a:ext cx="11120322" cy="4411974"/>
          </a:xfrm>
        </p:spPr>
        <p:txBody>
          <a:bodyPr>
            <a:normAutofit fontScale="85000" lnSpcReduction="10000"/>
          </a:bodyPr>
          <a:lstStyle/>
          <a:p>
            <a:r>
              <a:rPr lang="nl-NL" sz="2000" b="1" dirty="0">
                <a:sym typeface="Wingdings" panose="05000000000000000000" pitchFamily="2" charset="2"/>
              </a:rPr>
              <a:t>Eventueel</a:t>
            </a:r>
          </a:p>
          <a:p>
            <a:r>
              <a:rPr lang="nl-NL" sz="2000" dirty="0">
                <a:sym typeface="Wingdings" panose="05000000000000000000" pitchFamily="2" charset="2"/>
              </a:rPr>
              <a:t>Indien u samen met uw trainees het productassortiment van de PE wil bepalen kunt u ervoor kiezen om vooruit te lopen op het marketing deel van dit inwerkprogramma. Geef dan de trainees een 2</a:t>
            </a:r>
            <a:r>
              <a:rPr lang="nl-NL" sz="2000" baseline="30000" dirty="0">
                <a:sym typeface="Wingdings" panose="05000000000000000000" pitchFamily="2" charset="2"/>
              </a:rPr>
              <a:t>e</a:t>
            </a:r>
            <a:r>
              <a:rPr lang="nl-NL" sz="2000" dirty="0">
                <a:sym typeface="Wingdings" panose="05000000000000000000" pitchFamily="2" charset="2"/>
              </a:rPr>
              <a:t> zoekopdracht in de Bedrijvengids, die samenhangt met de marketingdoelstellingen van de PE.</a:t>
            </a:r>
          </a:p>
          <a:p>
            <a:endParaRPr lang="nl-NL" sz="2000" dirty="0">
              <a:sym typeface="Wingdings" panose="05000000000000000000" pitchFamily="2" charset="2"/>
            </a:endParaRPr>
          </a:p>
          <a:p>
            <a:r>
              <a:rPr lang="nl-NL" sz="2000" dirty="0">
                <a:sym typeface="Wingdings" panose="05000000000000000000" pitchFamily="2" charset="2"/>
              </a:rPr>
              <a:t>Laat in dat geval trainees bijvoorbeeld op zoek gaan naar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Producten die al veel worden aangeboden  als u een nichemarkt wil aanboren zij die voor uw PE niet handig / als u grondstoffen of basisproducten wilt leveren kunt kijken hoe u deze bedrijven als toeleverancier kunt bedienen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Producten die niet/weinig worden aangeboden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Producten die vooral B2B of B2C zijn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ym typeface="Wingdings" panose="05000000000000000000" pitchFamily="2" charset="2"/>
            </a:endParaRPr>
          </a:p>
          <a:p>
            <a:r>
              <a:rPr lang="nl-NL" sz="2000" dirty="0">
                <a:sym typeface="Wingdings" panose="05000000000000000000" pitchFamily="2" charset="2"/>
              </a:rPr>
              <a:t>Kijk ook in het blok over </a:t>
            </a:r>
            <a:r>
              <a:rPr lang="nl-NL" sz="2000" i="1" dirty="0">
                <a:sym typeface="Wingdings" panose="05000000000000000000" pitchFamily="2" charset="2"/>
              </a:rPr>
              <a:t>Marketing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ym typeface="Wingdings" panose="05000000000000000000" pitchFamily="2" charset="2"/>
            </a:endParaRPr>
          </a:p>
          <a:p>
            <a:endParaRPr lang="nl-NL" sz="2000" dirty="0">
              <a:sym typeface="Wingdings" panose="05000000000000000000" pitchFamily="2" charset="2"/>
            </a:endParaRPr>
          </a:p>
          <a:p>
            <a:endParaRPr lang="nl-NL" sz="2000" u="sng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08431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E237F83-00D1-4264-9529-443486D6C665}"/>
              </a:ext>
            </a:extLst>
          </p:cNvPr>
          <p:cNvSpPr txBox="1">
            <a:spLocks/>
          </p:cNvSpPr>
          <p:nvPr/>
        </p:nvSpPr>
        <p:spPr>
          <a:xfrm>
            <a:off x="384000" y="2014834"/>
            <a:ext cx="11424000" cy="1414166"/>
          </a:xfrm>
          <a:prstGeom prst="rect">
            <a:avLst/>
          </a:prstGeom>
          <a:solidFill>
            <a:srgbClr val="9DCAB9">
              <a:alpha val="50196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>
                <a:solidFill>
                  <a:srgbClr val="56355B"/>
                </a:solidFill>
              </a:rPr>
              <a:t>BLOK 1d</a:t>
            </a:r>
          </a:p>
          <a:p>
            <a:pPr algn="ctr"/>
            <a:r>
              <a:rPr lang="nl-NL" b="1" dirty="0">
                <a:solidFill>
                  <a:srgbClr val="56355B"/>
                </a:solidFill>
              </a:rPr>
              <a:t>	</a:t>
            </a:r>
            <a:r>
              <a:rPr lang="nl-NL" dirty="0">
                <a:solidFill>
                  <a:srgbClr val="56355B"/>
                </a:solidFill>
              </a:rPr>
              <a:t>Praktische zaken</a:t>
            </a:r>
          </a:p>
        </p:txBody>
      </p:sp>
    </p:spTree>
    <p:extLst>
      <p:ext uri="{BB962C8B-B14F-4D97-AF65-F5344CB8AC3E}">
        <p14:creationId xmlns:p14="http://schemas.microsoft.com/office/powerpoint/2010/main" val="2043885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451230" y="273051"/>
            <a:ext cx="7559795" cy="6153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800" u="sng" dirty="0"/>
              <a:t>Inlog Gmail en Google apps voor PE </a:t>
            </a:r>
          </a:p>
          <a:p>
            <a:endParaRPr lang="nl-NL" sz="2400" dirty="0"/>
          </a:p>
          <a:p>
            <a:r>
              <a:rPr lang="nl-NL" sz="2000" dirty="0"/>
              <a:t>Gebruikersnaam = pe.nl01xxx@penned.nl</a:t>
            </a:r>
          </a:p>
          <a:p>
            <a:r>
              <a:rPr lang="nl-NL" sz="2000" dirty="0"/>
              <a:t>Wachtwoord = […] </a:t>
            </a:r>
          </a:p>
          <a:p>
            <a:r>
              <a:rPr lang="nl-NL" sz="2000" dirty="0"/>
              <a:t>Dit wachtwoord is te wijzigen via </a:t>
            </a:r>
          </a:p>
          <a:p>
            <a:pPr lvl="1"/>
            <a:r>
              <a:rPr lang="nl-NL" sz="1600" dirty="0"/>
              <a:t>Instellingen (rechtsboven, tandwieltje)</a:t>
            </a:r>
          </a:p>
          <a:p>
            <a:pPr lvl="1"/>
            <a:r>
              <a:rPr lang="nl-NL" sz="1600" dirty="0"/>
              <a:t>Alle instellingen</a:t>
            </a:r>
          </a:p>
          <a:p>
            <a:pPr lvl="1"/>
            <a:r>
              <a:rPr lang="nl-NL" sz="1600" dirty="0"/>
              <a:t>Accounts</a:t>
            </a:r>
          </a:p>
          <a:p>
            <a:pPr lvl="1"/>
            <a:r>
              <a:rPr lang="nl-NL" sz="1600" dirty="0"/>
              <a:t>Accountinstellingen wijzigen</a:t>
            </a:r>
          </a:p>
          <a:p>
            <a:pPr lvl="1"/>
            <a:r>
              <a:rPr lang="nl-NL" sz="1600" dirty="0"/>
              <a:t>Instellingen voor Google-account</a:t>
            </a:r>
          </a:p>
          <a:p>
            <a:pPr lvl="1"/>
            <a:r>
              <a:rPr lang="nl-NL" sz="1600" dirty="0"/>
              <a:t>Beveiliging</a:t>
            </a:r>
          </a:p>
          <a:p>
            <a:pPr lvl="1"/>
            <a:r>
              <a:rPr lang="nl-NL" sz="1600" dirty="0"/>
              <a:t>Inloggen bij Google</a:t>
            </a:r>
          </a:p>
          <a:p>
            <a:pPr marL="285750" indent="0">
              <a:buNone/>
            </a:pPr>
            <a:endParaRPr lang="nl-NL" sz="1400" i="1" dirty="0">
              <a:sym typeface="Wingdings" panose="05000000000000000000" pitchFamily="2" charset="2"/>
            </a:endParaRPr>
          </a:p>
          <a:p>
            <a:pPr marL="285750" indent="0">
              <a:buNone/>
            </a:pPr>
            <a:r>
              <a:rPr lang="nl-NL" sz="1600" i="1" dirty="0">
                <a:sym typeface="Wingdings" panose="05000000000000000000" pitchFamily="2" charset="2"/>
              </a:rPr>
              <a:t> Het is niet handig als trainees met een eigen mailadres werken (noch van Google noch via een ander account). Daardoor zijn verzonden mails namelijk niet centraal te achterhalen en/of te filen en kun je dus geen overzicht bewaren.</a:t>
            </a:r>
            <a:br>
              <a:rPr lang="nl-NL" sz="1600" i="1" dirty="0">
                <a:sym typeface="Wingdings" panose="05000000000000000000" pitchFamily="2" charset="2"/>
              </a:rPr>
            </a:br>
            <a:r>
              <a:rPr lang="nl-NL" sz="1600" i="1" dirty="0">
                <a:sym typeface="Wingdings" panose="05000000000000000000" pitchFamily="2" charset="2"/>
              </a:rPr>
              <a:t>Maak daarom de trainees gewend altijd te mailen via de </a:t>
            </a:r>
            <a:r>
              <a:rPr lang="nl-NL" sz="1600" i="1" u="sng" dirty="0">
                <a:sym typeface="Wingdings" panose="05000000000000000000" pitchFamily="2" charset="2"/>
              </a:rPr>
              <a:t>PE-mail</a:t>
            </a:r>
            <a:r>
              <a:rPr lang="nl-NL" sz="1600" i="1" dirty="0">
                <a:sym typeface="Wingdings" panose="05000000000000000000" pitchFamily="2" charset="2"/>
              </a:rPr>
              <a:t> en om mails te ondertekenen met hun naam en afdeling.</a:t>
            </a:r>
          </a:p>
          <a:p>
            <a:pPr marL="285750" indent="0">
              <a:buNone/>
            </a:pPr>
            <a:endParaRPr lang="nl-NL" sz="1600" i="1" dirty="0"/>
          </a:p>
          <a:p>
            <a:pPr marL="285750" indent="0">
              <a:buNone/>
            </a:pPr>
            <a:r>
              <a:rPr lang="nl-NL" sz="1600" i="1" dirty="0">
                <a:sym typeface="Wingdings" panose="05000000000000000000" pitchFamily="2" charset="2"/>
              </a:rPr>
              <a:t> In alle apps van Google (dus ook Gmail) kun je met meerderen tegelijk inloggen dus individuele accounts zijn niet nodig.</a:t>
            </a:r>
          </a:p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lvl="1"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endParaRPr lang="nl-NL" sz="2800" dirty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3" name="Rechthoekig bijschrift 2"/>
          <p:cNvSpPr/>
          <p:nvPr/>
        </p:nvSpPr>
        <p:spPr>
          <a:xfrm>
            <a:off x="247691" y="5089477"/>
            <a:ext cx="3846981" cy="1147422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tx1"/>
                </a:solidFill>
              </a:rPr>
              <a:t>Via de 3x3 puntjes rechtsboven heb je nu ook toegang tot Google Drive en alle andere Google-apps</a:t>
            </a:r>
          </a:p>
        </p:txBody>
      </p:sp>
      <p:sp>
        <p:nvSpPr>
          <p:cNvPr id="2" name="Rechthoek 1"/>
          <p:cNvSpPr/>
          <p:nvPr/>
        </p:nvSpPr>
        <p:spPr>
          <a:xfrm>
            <a:off x="1046672" y="15927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1D82E44-C6C5-4030-BF5C-00063E7AF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59" y="286060"/>
            <a:ext cx="3200000" cy="1800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304AC40-65B0-E2EE-C66F-92973BAC710E}"/>
              </a:ext>
            </a:extLst>
          </p:cNvPr>
          <p:cNvSpPr/>
          <p:nvPr/>
        </p:nvSpPr>
        <p:spPr>
          <a:xfrm>
            <a:off x="1728788" y="1921669"/>
            <a:ext cx="464343" cy="164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8B47B25-3719-D41E-C390-CCF2E39A5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850" y="1910615"/>
            <a:ext cx="341281" cy="164392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1CB1803B-B073-8D88-EC97-8557D75B398A}"/>
              </a:ext>
            </a:extLst>
          </p:cNvPr>
          <p:cNvSpPr/>
          <p:nvPr/>
        </p:nvSpPr>
        <p:spPr>
          <a:xfrm>
            <a:off x="464513" y="371070"/>
            <a:ext cx="1128544" cy="300444"/>
          </a:xfrm>
          <a:prstGeom prst="rect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/>
              <a:t>HANDIG Gmail van de PE</a:t>
            </a:r>
          </a:p>
        </p:txBody>
      </p:sp>
    </p:spTree>
    <p:extLst>
      <p:ext uri="{BB962C8B-B14F-4D97-AF65-F5344CB8AC3E}">
        <p14:creationId xmlns:p14="http://schemas.microsoft.com/office/powerpoint/2010/main" val="1178302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DCAB9">
              <a:alpha val="50196"/>
            </a:srgbClr>
          </a:solidFill>
        </p:spPr>
        <p:txBody>
          <a:bodyPr anchor="ctr">
            <a:normAutofit/>
          </a:bodyPr>
          <a:lstStyle/>
          <a:p>
            <a:r>
              <a:rPr lang="nl-NL" sz="2800" dirty="0">
                <a:solidFill>
                  <a:srgbClr val="56355B"/>
                </a:solidFill>
              </a:rPr>
              <a:t>HANDIG</a:t>
            </a:r>
            <a:br>
              <a:rPr lang="nl-NL" sz="2800" dirty="0">
                <a:solidFill>
                  <a:srgbClr val="56355B"/>
                </a:solidFill>
              </a:rPr>
            </a:br>
            <a:r>
              <a:rPr lang="nl-NL" sz="2800" dirty="0">
                <a:solidFill>
                  <a:srgbClr val="56355B"/>
                </a:solidFill>
              </a:rPr>
              <a:t>Gmail van de PE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6413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Alle communicatie met de buitenwereld gaat via het Gmail-adres van de PE</a:t>
            </a:r>
          </a:p>
          <a:p>
            <a:pPr marL="0" indent="0">
              <a:buNone/>
            </a:pPr>
            <a:r>
              <a:rPr lang="nl-NL" sz="2400" dirty="0"/>
              <a:t>Optie 1: via </a:t>
            </a:r>
            <a:r>
              <a:rPr lang="nl-NL" sz="2400" dirty="0">
                <a:hlinkClick r:id="rId2"/>
              </a:rPr>
              <a:t>https://www.google.com/ </a:t>
            </a:r>
            <a:endParaRPr lang="nl-NL" sz="2400" dirty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klik rechtsboven op Inloggen en vul gebruikersnaam en wachtwoord van de PE in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klik daarna rechtsboven op Gmail</a:t>
            </a:r>
          </a:p>
          <a:p>
            <a:pPr marL="0" indent="0">
              <a:buNone/>
            </a:pPr>
            <a:r>
              <a:rPr lang="nl-NL" sz="2400" dirty="0"/>
              <a:t>Optie 2: via een bestaand Gmail-account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Klik rechtsboven op je foto/avatar en kies voor </a:t>
            </a:r>
            <a:r>
              <a:rPr lang="nl-NL" sz="2000" i="1" dirty="0"/>
              <a:t>Nog een account toevoegen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Vul gebruikersnaam en wachtwoord van de PE in</a:t>
            </a:r>
          </a:p>
          <a:p>
            <a:pPr marL="0" indent="0">
              <a:buNone/>
            </a:pPr>
            <a:r>
              <a:rPr lang="nl-NL" sz="2400" dirty="0"/>
              <a:t>Inlog</a:t>
            </a:r>
            <a:r>
              <a:rPr lang="nl-NL" sz="3000" dirty="0"/>
              <a:t>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Gebruikersnaam = pe.nl01xxx@penned.nl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Wachtwoord = …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031" y="5499938"/>
            <a:ext cx="549455" cy="549455"/>
          </a:xfrm>
          <a:prstGeom prst="rect">
            <a:avLst/>
          </a:prstGeom>
          <a:ln w="38100">
            <a:solidFill>
              <a:srgbClr val="56355B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r="54517"/>
          <a:stretch/>
        </p:blipFill>
        <p:spPr>
          <a:xfrm>
            <a:off x="470952" y="3477643"/>
            <a:ext cx="4149733" cy="2571750"/>
          </a:xfrm>
          <a:prstGeom prst="rect">
            <a:avLst/>
          </a:prstGeom>
          <a:ln w="12700">
            <a:solidFill>
              <a:srgbClr val="56355B"/>
            </a:solidFill>
          </a:ln>
        </p:spPr>
      </p:pic>
    </p:spTree>
    <p:extLst>
      <p:ext uri="{BB962C8B-B14F-4D97-AF65-F5344CB8AC3E}">
        <p14:creationId xmlns:p14="http://schemas.microsoft.com/office/powerpoint/2010/main" val="3972970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66733" y="273051"/>
            <a:ext cx="7244292" cy="58531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Voorbereiden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Maak een vast format aan voor documentnamen. Zorg dat bestanden worden opgeslagen met duidelijke benamingen. </a:t>
            </a:r>
          </a:p>
          <a:p>
            <a:pPr lvl="1" indent="-342900">
              <a:buFont typeface="Wingdings" panose="05000000000000000000" pitchFamily="2" charset="2"/>
              <a:buChar char="è"/>
            </a:pPr>
            <a:r>
              <a:rPr lang="nl-NL" sz="2000" dirty="0"/>
              <a:t>Laat eventueel de office manager/</a:t>
            </a:r>
            <a:r>
              <a:rPr lang="nl-NL" sz="2000" dirty="0" err="1"/>
              <a:t>ict</a:t>
            </a:r>
            <a:r>
              <a:rPr lang="nl-NL" sz="2000" dirty="0"/>
              <a:t>/assistent manager hier later een format voor opzetten.</a:t>
            </a:r>
          </a:p>
          <a:p>
            <a:pPr marL="400050" lvl="1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800" dirty="0"/>
              <a:t>Maak een mappenstructuur aan in de Google Drive van de PE (pe.nl01xxx@penned.nl).</a:t>
            </a:r>
          </a:p>
          <a:p>
            <a:pPr lvl="1" indent="-342900">
              <a:buFont typeface="Wingdings" panose="05000000000000000000" pitchFamily="2" charset="2"/>
              <a:buChar char="è"/>
            </a:pPr>
            <a:r>
              <a:rPr lang="nl-NL" sz="2000" dirty="0"/>
              <a:t>Maak bijvoorbeeld vast een map aan voor elke afdeling. Later zullen misschien </a:t>
            </a:r>
            <a:r>
              <a:rPr lang="nl-NL" sz="2000" dirty="0" err="1"/>
              <a:t>submappen</a:t>
            </a:r>
            <a:r>
              <a:rPr lang="nl-NL" sz="2000" dirty="0"/>
              <a:t> nodig zijn maar die kunnen de trainees (of </a:t>
            </a:r>
            <a:r>
              <a:rPr lang="nl-NL" sz="2000" dirty="0" err="1"/>
              <a:t>ict</a:t>
            </a:r>
            <a:r>
              <a:rPr lang="nl-NL" sz="2000" dirty="0"/>
              <a:t>/office manager) zelf inrichten.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Zie de sectie </a:t>
            </a:r>
            <a:r>
              <a:rPr lang="nl-NL" sz="2800" i="1" dirty="0"/>
              <a:t>Extra Info</a:t>
            </a:r>
            <a:r>
              <a:rPr lang="nl-NL" sz="2800" dirty="0"/>
              <a:t> verderop voor meer info over het gebruik van het </a:t>
            </a:r>
            <a:r>
              <a:rPr lang="nl-NL" sz="2800" dirty="0">
                <a:hlinkClick r:id="" action="ppaction://noaction"/>
              </a:rPr>
              <a:t>Google-account</a:t>
            </a:r>
            <a:endParaRPr lang="nl-NL" i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A0272C9-B76A-4F77-B1AC-731902D52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05" y="273050"/>
            <a:ext cx="3200000" cy="18000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CE2F4FC4-E8AC-2C14-C2E3-7C0EABE4B4E9}"/>
              </a:ext>
            </a:extLst>
          </p:cNvPr>
          <p:cNvSpPr/>
          <p:nvPr/>
        </p:nvSpPr>
        <p:spPr>
          <a:xfrm>
            <a:off x="370905" y="273051"/>
            <a:ext cx="1250726" cy="355600"/>
          </a:xfrm>
          <a:prstGeom prst="rect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/>
              <a:t>HANDIG </a:t>
            </a:r>
          </a:p>
          <a:p>
            <a:r>
              <a:rPr lang="nl-NL" sz="1000" dirty="0"/>
              <a:t>Bestanden + Opslag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7110993-E05E-191F-F6DC-63577301424D}"/>
              </a:ext>
            </a:extLst>
          </p:cNvPr>
          <p:cNvSpPr/>
          <p:nvPr/>
        </p:nvSpPr>
        <p:spPr>
          <a:xfrm>
            <a:off x="1707356" y="1907381"/>
            <a:ext cx="528638" cy="165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6419AB2-3D87-A34F-DF60-340C2C6D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37" y="1878806"/>
            <a:ext cx="343935" cy="1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6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1728" y="273050"/>
            <a:ext cx="3913623" cy="1162050"/>
          </a:xfrm>
          <a:solidFill>
            <a:srgbClr val="9DCAB9">
              <a:alpha val="50196"/>
            </a:srgbClr>
          </a:solidFill>
        </p:spPr>
        <p:txBody>
          <a:bodyPr anchor="ctr">
            <a:normAutofit/>
          </a:bodyPr>
          <a:lstStyle/>
          <a:p>
            <a:r>
              <a:rPr lang="nl-NL" sz="2800" dirty="0">
                <a:solidFill>
                  <a:srgbClr val="56355B"/>
                </a:solidFill>
              </a:rPr>
              <a:t>HANDIG</a:t>
            </a:r>
            <a:br>
              <a:rPr lang="nl-NL" sz="2800" dirty="0">
                <a:solidFill>
                  <a:srgbClr val="56355B"/>
                </a:solidFill>
              </a:rPr>
            </a:br>
            <a:r>
              <a:rPr lang="nl-NL" sz="2800" dirty="0">
                <a:solidFill>
                  <a:srgbClr val="56355B"/>
                </a:solidFill>
              </a:rPr>
              <a:t>Bestanden + Opslag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7137245" cy="58531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800" u="sng" dirty="0"/>
          </a:p>
          <a:p>
            <a:pPr marL="0" indent="0">
              <a:buNone/>
            </a:pPr>
            <a:endParaRPr lang="nl-NL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Bestanden aanmaken </a:t>
            </a:r>
            <a:r>
              <a:rPr lang="nl-NL" sz="2400" dirty="0">
                <a:sym typeface="Wingdings" panose="05000000000000000000" pitchFamily="2" charset="2"/>
              </a:rPr>
              <a:t> altijd bestanden aanmaken via</a:t>
            </a:r>
            <a:r>
              <a:rPr lang="nl-NL" sz="2400" dirty="0"/>
              <a:t> Google Docs (</a:t>
            </a:r>
            <a:br>
              <a:rPr lang="nl-NL" sz="2400" dirty="0"/>
            </a:br>
            <a:r>
              <a:rPr lang="nl-NL" sz="2000" dirty="0"/>
              <a:t>Format bestandsnaam: […]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sz="1600" dirty="0"/>
              <a:t>Voordeel: je kunt met meerderen tegelijk erin werken (vanuit huis)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sz="1600" dirty="0"/>
              <a:t>Bewerkhistorie blijft zichtbaar</a:t>
            </a:r>
          </a:p>
          <a:p>
            <a:pPr marL="1200150" lvl="2" indent="-342900"/>
            <a:endParaRPr lang="nl-NL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Bestanden opslaan in Google Drive</a:t>
            </a:r>
            <a:br>
              <a:rPr lang="nl-NL" sz="2400" dirty="0"/>
            </a:br>
            <a:r>
              <a:rPr lang="nl-NL" sz="2000" dirty="0"/>
              <a:t>Mappenstructuur </a:t>
            </a:r>
            <a:r>
              <a:rPr lang="nl-NL" sz="2000" dirty="0">
                <a:sym typeface="Wingdings" panose="05000000000000000000" pitchFamily="2" charset="2"/>
              </a:rPr>
              <a:t> </a:t>
            </a:r>
            <a:r>
              <a:rPr lang="nl-NL" sz="2000" dirty="0"/>
              <a:t>volgt afdelingsstructuur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Mailen altijd vanuit </a:t>
            </a:r>
            <a:r>
              <a:rPr lang="nl-NL" sz="2400" u="sng" dirty="0"/>
              <a:t>PE-mail</a:t>
            </a:r>
            <a:r>
              <a:rPr lang="nl-NL" sz="2400" dirty="0"/>
              <a:t> (Gmail) met toevoeging van </a:t>
            </a:r>
            <a:r>
              <a:rPr lang="nl-NL" sz="2400" u="sng" dirty="0"/>
              <a:t>voornaam-achternaam</a:t>
            </a:r>
            <a:r>
              <a:rPr lang="nl-NL" sz="2400" dirty="0"/>
              <a:t> + </a:t>
            </a:r>
            <a:r>
              <a:rPr lang="nl-NL" sz="2400" u="sng" dirty="0"/>
              <a:t>afdeling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b="1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3624044"/>
            <a:ext cx="3637706" cy="2502120"/>
          </a:xfrm>
          <a:solidFill>
            <a:srgbClr val="9DCAB9"/>
          </a:solidFill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05" y="1580898"/>
            <a:ext cx="549455" cy="549455"/>
          </a:xfrm>
          <a:prstGeom prst="rect">
            <a:avLst/>
          </a:prstGeom>
          <a:ln w="38100">
            <a:solidFill>
              <a:srgbClr val="56355B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11" y="3850953"/>
            <a:ext cx="2917393" cy="1048648"/>
          </a:xfrm>
          <a:prstGeom prst="rect">
            <a:avLst/>
          </a:prstGeom>
          <a:ln w="12700">
            <a:solidFill>
              <a:srgbClr val="D7A900"/>
            </a:solidFill>
          </a:ln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682625" y="5029200"/>
            <a:ext cx="3637706" cy="960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u="sng" dirty="0"/>
              <a:t>Documents</a:t>
            </a:r>
            <a:r>
              <a:rPr lang="nl-NL" dirty="0"/>
              <a:t> - </a:t>
            </a:r>
            <a:r>
              <a:rPr lang="nl-NL" u="sng" dirty="0"/>
              <a:t>Spreadsheets</a:t>
            </a:r>
            <a:r>
              <a:rPr lang="nl-NL" dirty="0"/>
              <a:t> - </a:t>
            </a:r>
            <a:r>
              <a:rPr lang="nl-NL" u="sng" dirty="0"/>
              <a:t>Presentaties</a:t>
            </a:r>
          </a:p>
          <a:p>
            <a:pPr algn="ctr"/>
            <a:r>
              <a:rPr lang="nl-NL" dirty="0"/>
              <a:t>zijn de Googleversies van </a:t>
            </a:r>
            <a:br>
              <a:rPr lang="nl-NL" dirty="0"/>
            </a:br>
            <a:r>
              <a:rPr lang="nl-NL" dirty="0"/>
              <a:t>Word – Excel - Powerpoint</a:t>
            </a:r>
          </a:p>
        </p:txBody>
      </p:sp>
    </p:spTree>
    <p:extLst>
      <p:ext uri="{BB962C8B-B14F-4D97-AF65-F5344CB8AC3E}">
        <p14:creationId xmlns:p14="http://schemas.microsoft.com/office/powerpoint/2010/main" val="111479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DCAB9">
              <a:alpha val="50196"/>
            </a:srgbClr>
          </a:solidFill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56355B"/>
                </a:solidFill>
              </a:rPr>
              <a:t>Uitgangspunten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609598" y="1268760"/>
            <a:ext cx="11312107" cy="4933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400" u="sng" dirty="0"/>
              <a:t>De opzet van de PE is afgerond</a:t>
            </a:r>
          </a:p>
          <a:p>
            <a:r>
              <a:rPr lang="nl-NL" dirty="0"/>
              <a:t>De onderdelen van het Stappenplan zijn allen ingevuld en in detail uitgewerkt.</a:t>
            </a:r>
          </a:p>
          <a:p>
            <a:r>
              <a:rPr lang="nl-NL" dirty="0"/>
              <a:t>Alle bedrijfsleiders hebben de Start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Practice</a:t>
            </a:r>
            <a:r>
              <a:rPr lang="nl-NL" dirty="0"/>
              <a:t>-training gevolgd.</a:t>
            </a:r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r>
              <a:rPr lang="nl-NL" sz="3400" u="sng" dirty="0"/>
              <a:t>Al aanwezig / bekend / vastgelegd</a:t>
            </a:r>
            <a:r>
              <a:rPr lang="nl-NL" sz="3400" i="1" dirty="0"/>
              <a:t> 	</a:t>
            </a:r>
          </a:p>
          <a:p>
            <a:pPr marL="400050" lvl="1" indent="0" algn="ctr">
              <a:buNone/>
            </a:pPr>
            <a:r>
              <a:rPr lang="nl-NL" sz="2300" i="1" dirty="0"/>
              <a:t>tenzij is gekozen om al deze onderdelen samen met de studenten te bepalen</a:t>
            </a:r>
          </a:p>
          <a:p>
            <a:r>
              <a:rPr lang="nl-NL" dirty="0"/>
              <a:t>PE-naam </a:t>
            </a:r>
          </a:p>
          <a:p>
            <a:r>
              <a:rPr lang="nl-NL" dirty="0"/>
              <a:t>2 verkoopklare producten + bijhorende prijzen</a:t>
            </a:r>
          </a:p>
          <a:p>
            <a:r>
              <a:rPr lang="nl-NL" dirty="0"/>
              <a:t>Organigram + functiebeschrijvingen 		</a:t>
            </a:r>
            <a:r>
              <a:rPr lang="nl-NL" sz="2200" i="1" dirty="0"/>
              <a:t>Zie </a:t>
            </a:r>
            <a:r>
              <a:rPr lang="nl-NL" sz="2200" i="1" dirty="0">
                <a:hlinkClick r:id="rId2"/>
              </a:rPr>
              <a:t>voorbeeld-PE’s</a:t>
            </a:r>
            <a:r>
              <a:rPr lang="nl-NL" sz="2200" i="1" dirty="0"/>
              <a:t> in Bibliotheek Opzetten</a:t>
            </a:r>
            <a:endParaRPr lang="nl-NL" i="1" dirty="0"/>
          </a:p>
          <a:p>
            <a:pPr lvl="1"/>
            <a:r>
              <a:rPr lang="nl-NL" dirty="0"/>
              <a:t>welke afdelingen zijn er?</a:t>
            </a:r>
          </a:p>
          <a:p>
            <a:pPr lvl="1"/>
            <a:r>
              <a:rPr lang="nl-NL" dirty="0"/>
              <a:t>welke werkzaamheden horen op elke afdeling?</a:t>
            </a:r>
          </a:p>
          <a:p>
            <a:r>
              <a:rPr lang="nl-NL" dirty="0"/>
              <a:t>Processtroom is beschreven			</a:t>
            </a:r>
            <a:r>
              <a:rPr lang="nl-NL" sz="2200" i="1" dirty="0"/>
              <a:t>Zie </a:t>
            </a:r>
            <a:r>
              <a:rPr lang="nl-NL" sz="2200" i="1" dirty="0">
                <a:hlinkClick r:id="rId2"/>
              </a:rPr>
              <a:t>voorbeeld-PE’s</a:t>
            </a:r>
            <a:r>
              <a:rPr lang="nl-NL" sz="2200" i="1" dirty="0"/>
              <a:t> in Bibliotheek Opzetten</a:t>
            </a:r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dirty="0">
                <a:sym typeface="Wingdings" panose="05000000000000000000" pitchFamily="2" charset="2"/>
              </a:rPr>
              <a:t>welke stappen zitten in het inkoopproces? 	</a:t>
            </a:r>
            <a:r>
              <a:rPr lang="nl-NL" sz="2300" i="1" dirty="0">
                <a:sym typeface="Wingdings" panose="05000000000000000000" pitchFamily="2" charset="2"/>
              </a:rPr>
              <a:t> 	</a:t>
            </a:r>
            <a:endParaRPr lang="nl-NL" i="1" dirty="0">
              <a:sym typeface="Wingdings" panose="05000000000000000000" pitchFamily="2" charset="2"/>
            </a:endParaRPr>
          </a:p>
          <a:p>
            <a:pPr lvl="1"/>
            <a:r>
              <a:rPr lang="nl-NL" dirty="0">
                <a:sym typeface="Wingdings" panose="05000000000000000000" pitchFamily="2" charset="2"/>
              </a:rPr>
              <a:t>Welke stappen zitten in het verkoopproces? 		</a:t>
            </a:r>
            <a:r>
              <a:rPr lang="nl-NL" sz="2300" i="1" dirty="0">
                <a:sym typeface="Wingdings" panose="05000000000000000000" pitchFamily="2" charset="2"/>
              </a:rPr>
              <a:t>Welke documenten/systemen + welke afdeling doet wanneer wat?</a:t>
            </a:r>
            <a:endParaRPr lang="nl-NL" i="1" dirty="0">
              <a:sym typeface="Wingdings" panose="05000000000000000000" pitchFamily="2" charset="2"/>
            </a:endParaRPr>
          </a:p>
          <a:p>
            <a:pPr lvl="1"/>
            <a:r>
              <a:rPr lang="nl-NL" dirty="0"/>
              <a:t>Wie houdt e-mail bij / maakt taken van mails?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6438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3975538" y="273051"/>
            <a:ext cx="8035487" cy="6153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u="sng" dirty="0"/>
              <a:t>Handige apps van Google</a:t>
            </a:r>
          </a:p>
          <a:p>
            <a:endParaRPr lang="nl-NL" sz="1600" dirty="0"/>
          </a:p>
          <a:p>
            <a:r>
              <a:rPr lang="nl-NL" sz="1800" u="sng" dirty="0"/>
              <a:t>Drive</a:t>
            </a:r>
            <a:r>
              <a:rPr lang="nl-NL" sz="1800" dirty="0"/>
              <a:t>: vanwege centrale vindplaats die voor iedereen toegankelijk is (mappen aanmaken per afdeling)</a:t>
            </a:r>
          </a:p>
          <a:p>
            <a:r>
              <a:rPr lang="nl-NL" sz="1800" u="sng" dirty="0" err="1"/>
              <a:t>Docs</a:t>
            </a:r>
            <a:r>
              <a:rPr lang="nl-NL" sz="1800" u="sng" dirty="0"/>
              <a:t>/Sheets/Slides</a:t>
            </a:r>
            <a:r>
              <a:rPr lang="nl-NL" sz="1800" dirty="0"/>
              <a:t> of </a:t>
            </a:r>
            <a:r>
              <a:rPr lang="nl-NL" sz="1800" u="sng" dirty="0"/>
              <a:t>Documents/Spreadsheets/Presentations</a:t>
            </a:r>
            <a:r>
              <a:rPr lang="nl-NL" sz="1800" dirty="0"/>
              <a:t>: vergelijkbaar met Word, Excel en Powerpoint</a:t>
            </a:r>
          </a:p>
          <a:p>
            <a:r>
              <a:rPr lang="nl-NL" sz="1800" u="sng" dirty="0" err="1"/>
              <a:t>Calendar</a:t>
            </a:r>
            <a:r>
              <a:rPr lang="nl-NL" sz="1800" u="sng" dirty="0"/>
              <a:t>/Agenda</a:t>
            </a:r>
            <a:r>
              <a:rPr lang="nl-NL" sz="1800" dirty="0"/>
              <a:t>: om taken, deadlines en vergaderingen in vast te leggen</a:t>
            </a:r>
          </a:p>
          <a:p>
            <a:r>
              <a:rPr lang="nl-NL" sz="1800" u="sng" dirty="0"/>
              <a:t>Tasks</a:t>
            </a:r>
            <a:r>
              <a:rPr lang="nl-NL" sz="1800" dirty="0"/>
              <a:t>: om taken en deadlines in vast te leggen</a:t>
            </a:r>
          </a:p>
          <a:p>
            <a:r>
              <a:rPr lang="nl-NL" sz="1800" u="sng" dirty="0"/>
              <a:t>Keep</a:t>
            </a:r>
            <a:r>
              <a:rPr lang="nl-NL" sz="1800" dirty="0"/>
              <a:t>: om notities in te maken</a:t>
            </a:r>
          </a:p>
          <a:p>
            <a:r>
              <a:rPr lang="nl-NL" sz="1800" u="sng" dirty="0" err="1"/>
              <a:t>Meets</a:t>
            </a:r>
            <a:r>
              <a:rPr lang="nl-NL" sz="1800" dirty="0"/>
              <a:t>: om online met elkaar te vergaderen</a:t>
            </a:r>
          </a:p>
          <a:p>
            <a:r>
              <a:rPr lang="nl-NL" sz="1800" u="sng" dirty="0"/>
              <a:t>Forms</a:t>
            </a:r>
            <a:r>
              <a:rPr lang="nl-NL" sz="1800" dirty="0"/>
              <a:t>: om online enquêtes en invulformulieren aan te maken</a:t>
            </a:r>
          </a:p>
          <a:p>
            <a:pPr marL="285750" indent="0">
              <a:buNone/>
            </a:pPr>
            <a:endParaRPr lang="nl-NL" sz="1400" i="1" dirty="0">
              <a:sym typeface="Wingdings" panose="05000000000000000000" pitchFamily="2" charset="2"/>
            </a:endParaRPr>
          </a:p>
          <a:p>
            <a:pPr marL="285750" indent="0">
              <a:buNone/>
            </a:pPr>
            <a:r>
              <a:rPr lang="nl-NL" sz="1600" i="1" dirty="0">
                <a:sym typeface="Wingdings" panose="05000000000000000000" pitchFamily="2" charset="2"/>
              </a:rPr>
              <a:t> Het is niet handig als trainees met een eigen mailadres werken (noch Google noch via een ander account). Daardoor zijn verzonden mails nl niet centraal te achterhalen en/of te filen en kun je dus geen overzicht bewaren. Maak daarom de trainees gewend altijd te mailen via de PE-mail en om mails te ondertekenen met hun naam en afdeling.</a:t>
            </a:r>
          </a:p>
          <a:p>
            <a:pPr marL="285750" indent="0">
              <a:buNone/>
            </a:pPr>
            <a:endParaRPr lang="nl-NL" sz="400" i="1" dirty="0"/>
          </a:p>
          <a:p>
            <a:pPr marL="285750" indent="0">
              <a:buNone/>
            </a:pPr>
            <a:r>
              <a:rPr lang="nl-NL" sz="1600" i="1" dirty="0">
                <a:sym typeface="Wingdings" panose="05000000000000000000" pitchFamily="2" charset="2"/>
              </a:rPr>
              <a:t> In alle apps van Google (dus ook Gmail) kun je met meerderen tegelijk inloggen dus individuele accounts zijn niet nodig.</a:t>
            </a:r>
          </a:p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lvl="1"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endParaRPr lang="nl-NL" sz="2800" dirty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3" name="Rechthoekig bijschrift 2"/>
          <p:cNvSpPr/>
          <p:nvPr/>
        </p:nvSpPr>
        <p:spPr>
          <a:xfrm>
            <a:off x="502781" y="5943600"/>
            <a:ext cx="4629936" cy="797740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1"/>
                </a:solidFill>
              </a:rPr>
              <a:t>Via de 3x3 puntjes rechtsboven heb je nu ook toegang tot Google Drive en alle andere Google-apps</a:t>
            </a:r>
          </a:p>
        </p:txBody>
      </p:sp>
      <p:sp>
        <p:nvSpPr>
          <p:cNvPr id="2" name="Rechthoek 1"/>
          <p:cNvSpPr/>
          <p:nvPr/>
        </p:nvSpPr>
        <p:spPr>
          <a:xfrm>
            <a:off x="1046672" y="15927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13" y="389907"/>
            <a:ext cx="3200000" cy="1800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F30D290-4B40-4AC7-B1C1-8AE2C6597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13" y="2338440"/>
            <a:ext cx="3200000" cy="18000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809D4D89-3DDE-DE7F-BEE5-D4DD70CAEE75}"/>
              </a:ext>
            </a:extLst>
          </p:cNvPr>
          <p:cNvSpPr/>
          <p:nvPr/>
        </p:nvSpPr>
        <p:spPr>
          <a:xfrm>
            <a:off x="1714500" y="1992811"/>
            <a:ext cx="571500" cy="186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60E0B20-BB0F-A2AE-DC46-D569A446F483}"/>
              </a:ext>
            </a:extLst>
          </p:cNvPr>
          <p:cNvSpPr/>
          <p:nvPr/>
        </p:nvSpPr>
        <p:spPr>
          <a:xfrm>
            <a:off x="1714500" y="3979069"/>
            <a:ext cx="521494" cy="159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F089C39-4D63-BF9C-D411-AFAE905FC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82" y="1981749"/>
            <a:ext cx="308358" cy="15959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C8DB39-B11F-24C2-1BE6-9E457EE27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54" y="3926971"/>
            <a:ext cx="368992" cy="177740"/>
          </a:xfrm>
          <a:prstGeom prst="rect">
            <a:avLst/>
          </a:prstGeom>
        </p:spPr>
      </p:pic>
      <p:sp>
        <p:nvSpPr>
          <p:cNvPr id="14" name="Pijl: rechts 13">
            <a:extLst>
              <a:ext uri="{FF2B5EF4-FFF2-40B4-BE49-F238E27FC236}">
                <a16:creationId xmlns:a16="http://schemas.microsoft.com/office/drawing/2014/main" id="{AE4CEC70-BEAA-BB3E-01E8-808B367BBD37}"/>
              </a:ext>
            </a:extLst>
          </p:cNvPr>
          <p:cNvSpPr/>
          <p:nvPr/>
        </p:nvSpPr>
        <p:spPr>
          <a:xfrm rot="2487139">
            <a:off x="329250" y="515366"/>
            <a:ext cx="371475" cy="153739"/>
          </a:xfrm>
          <a:prstGeom prst="rightArrow">
            <a:avLst/>
          </a:prstGeom>
          <a:solidFill>
            <a:srgbClr val="9DCAB9"/>
          </a:solidFill>
          <a:ln w="12700"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: links 14">
            <a:extLst>
              <a:ext uri="{FF2B5EF4-FFF2-40B4-BE49-F238E27FC236}">
                <a16:creationId xmlns:a16="http://schemas.microsoft.com/office/drawing/2014/main" id="{74C085B7-1225-72F4-A384-0155B52693BC}"/>
              </a:ext>
            </a:extLst>
          </p:cNvPr>
          <p:cNvSpPr/>
          <p:nvPr/>
        </p:nvSpPr>
        <p:spPr>
          <a:xfrm>
            <a:off x="705086" y="2588831"/>
            <a:ext cx="1009413" cy="159371"/>
          </a:xfrm>
          <a:prstGeom prst="leftArrow">
            <a:avLst/>
          </a:prstGeom>
          <a:solidFill>
            <a:srgbClr val="9DCAB9"/>
          </a:solidFill>
          <a:ln w="12700"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: omlaag 15">
            <a:extLst>
              <a:ext uri="{FF2B5EF4-FFF2-40B4-BE49-F238E27FC236}">
                <a16:creationId xmlns:a16="http://schemas.microsoft.com/office/drawing/2014/main" id="{1AC02F00-AA0A-CC3A-0D17-E4C0F9D8ED22}"/>
              </a:ext>
            </a:extLst>
          </p:cNvPr>
          <p:cNvSpPr/>
          <p:nvPr/>
        </p:nvSpPr>
        <p:spPr>
          <a:xfrm rot="6093568">
            <a:off x="1278725" y="2555477"/>
            <a:ext cx="189273" cy="670785"/>
          </a:xfrm>
          <a:prstGeom prst="downArrow">
            <a:avLst/>
          </a:prstGeom>
          <a:solidFill>
            <a:srgbClr val="9DCAB9"/>
          </a:solidFill>
          <a:ln w="12700"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: omlaag 16">
            <a:extLst>
              <a:ext uri="{FF2B5EF4-FFF2-40B4-BE49-F238E27FC236}">
                <a16:creationId xmlns:a16="http://schemas.microsoft.com/office/drawing/2014/main" id="{319AB13D-4C78-397D-828C-9162F9F4C56F}"/>
              </a:ext>
            </a:extLst>
          </p:cNvPr>
          <p:cNvSpPr/>
          <p:nvPr/>
        </p:nvSpPr>
        <p:spPr>
          <a:xfrm rot="2700768">
            <a:off x="1371673" y="3280435"/>
            <a:ext cx="161996" cy="864804"/>
          </a:xfrm>
          <a:prstGeom prst="downArrow">
            <a:avLst/>
          </a:prstGeom>
          <a:solidFill>
            <a:srgbClr val="9DCAB9"/>
          </a:solidFill>
          <a:ln w="12700"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22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25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dirty="0">
                <a:solidFill>
                  <a:srgbClr val="56355B"/>
                </a:solidFill>
              </a:rPr>
              <a:t>Google-applicaties voor de PE</a:t>
            </a:r>
            <a:br>
              <a:rPr lang="nl-NL" sz="3000" dirty="0">
                <a:solidFill>
                  <a:srgbClr val="D7A900"/>
                </a:solidFill>
              </a:rPr>
            </a:br>
            <a:endParaRPr lang="nl-NL" sz="3000" dirty="0">
              <a:solidFill>
                <a:srgbClr val="D7A900"/>
              </a:solidFill>
            </a:endParaRPr>
          </a:p>
          <a:p>
            <a:pPr marL="0" indent="0">
              <a:buNone/>
            </a:pPr>
            <a:r>
              <a:rPr lang="nl-NL" sz="2400" dirty="0"/>
              <a:t>Als je bent ingelogd in Gmail kun je via de 3x3 puntjes rechtsboven naar andere applicaties van Google:</a:t>
            </a:r>
          </a:p>
          <a:p>
            <a:r>
              <a:rPr lang="nl-NL" sz="2000" dirty="0"/>
              <a:t>Drive (bestandsopslag)</a:t>
            </a:r>
          </a:p>
          <a:p>
            <a:r>
              <a:rPr lang="nl-NL" sz="2000" dirty="0"/>
              <a:t>Documents + Spreadsheets + Presentations </a:t>
            </a:r>
            <a:r>
              <a:rPr lang="nl-NL" sz="2000" dirty="0">
                <a:sym typeface="Wingdings" panose="05000000000000000000" pitchFamily="2" charset="2"/>
              </a:rPr>
              <a:t> </a:t>
            </a:r>
            <a:r>
              <a:rPr lang="nl-NL" sz="2000" dirty="0"/>
              <a:t>onlineversies van Word, Excel en PowerPoint</a:t>
            </a:r>
          </a:p>
          <a:p>
            <a:r>
              <a:rPr lang="nl-NL" sz="2000" dirty="0"/>
              <a:t>Agenda </a:t>
            </a:r>
            <a:r>
              <a:rPr lang="nl-NL" sz="2000" dirty="0">
                <a:sym typeface="Wingdings" panose="05000000000000000000" pitchFamily="2" charset="2"/>
              </a:rPr>
              <a:t> voor PE-afspraken</a:t>
            </a:r>
          </a:p>
          <a:p>
            <a:r>
              <a:rPr lang="nl-NL" sz="2000" dirty="0">
                <a:sym typeface="Wingdings" panose="05000000000000000000" pitchFamily="2" charset="2"/>
              </a:rPr>
              <a:t>Sites  om een eenvoudige website te maken</a:t>
            </a:r>
          </a:p>
          <a:p>
            <a:r>
              <a:rPr lang="nl-NL" sz="2000" dirty="0">
                <a:sym typeface="Wingdings" panose="05000000000000000000" pitchFamily="2" charset="2"/>
              </a:rPr>
              <a:t>Contactpersonen  voor je klantenbestand</a:t>
            </a:r>
          </a:p>
          <a:p>
            <a:r>
              <a:rPr lang="nl-NL" sz="2000" dirty="0">
                <a:sym typeface="Wingdings" panose="05000000000000000000" pitchFamily="2" charset="2"/>
              </a:rPr>
              <a:t>Tasks  voor taken en deadlines</a:t>
            </a:r>
            <a:endParaRPr lang="nl-NL" sz="2400" dirty="0"/>
          </a:p>
          <a:p>
            <a:endParaRPr lang="nl-NL" sz="24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/>
          <a:srcRect l="39235" t="12842" r="50100" b="31313"/>
          <a:stretch/>
        </p:blipFill>
        <p:spPr>
          <a:xfrm>
            <a:off x="609600" y="2133130"/>
            <a:ext cx="3022826" cy="4451820"/>
          </a:xfrm>
          <a:prstGeom prst="rect">
            <a:avLst/>
          </a:prstGeom>
          <a:ln w="12700">
            <a:solidFill>
              <a:srgbClr val="56355B"/>
            </a:solidFill>
          </a:ln>
        </p:spPr>
      </p:pic>
      <p:sp>
        <p:nvSpPr>
          <p:cNvPr id="10" name="Pijl-omlaag 9"/>
          <p:cNvSpPr/>
          <p:nvPr/>
        </p:nvSpPr>
        <p:spPr>
          <a:xfrm rot="18665532">
            <a:off x="1339028" y="1558013"/>
            <a:ext cx="388189" cy="958053"/>
          </a:xfrm>
          <a:prstGeom prst="downArrow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856672" y="4951411"/>
            <a:ext cx="6788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0">
              <a:buNone/>
            </a:pPr>
            <a:r>
              <a:rPr lang="nl-NL" i="1" dirty="0">
                <a:sym typeface="Wingdings" panose="05000000000000000000" pitchFamily="2" charset="2"/>
              </a:rPr>
              <a:t> In alle apps van Google (dus ook Gmail) kun je met meerderen tegelijk inloggen en werken dus individuele accounts zijn niet nodig.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05489"/>
            <a:ext cx="18473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000" b="0" i="0" u="none" strike="noStrike" cap="none" normalizeH="0" baseline="0" dirty="0">
              <a:ln>
                <a:noFill/>
              </a:ln>
              <a:solidFill>
                <a:srgbClr val="3C4043"/>
              </a:solidFill>
              <a:effectLst/>
              <a:latin typeface="Roboto"/>
            </a:endParaRPr>
          </a:p>
        </p:txBody>
      </p:sp>
      <p:sp>
        <p:nvSpPr>
          <p:cNvPr id="12" name="AutoShape 10" descr="Annuleren"/>
          <p:cNvSpPr>
            <a:spLocks noChangeAspect="1" noChangeArrowheads="1"/>
          </p:cNvSpPr>
          <p:nvPr/>
        </p:nvSpPr>
        <p:spPr bwMode="auto">
          <a:xfrm>
            <a:off x="1697038" y="320674"/>
            <a:ext cx="171450" cy="42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6081D88-B61A-4126-BB71-2109A673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28" y="273050"/>
            <a:ext cx="3913623" cy="1162050"/>
          </a:xfrm>
          <a:solidFill>
            <a:srgbClr val="9DCAB9">
              <a:alpha val="50196"/>
            </a:srgbClr>
          </a:solidFill>
        </p:spPr>
        <p:txBody>
          <a:bodyPr anchor="ctr">
            <a:normAutofit/>
          </a:bodyPr>
          <a:lstStyle/>
          <a:p>
            <a:r>
              <a:rPr lang="nl-NL" sz="2800" dirty="0">
                <a:solidFill>
                  <a:srgbClr val="56355B"/>
                </a:solidFill>
              </a:rPr>
              <a:t>HANDIG</a:t>
            </a:r>
            <a:br>
              <a:rPr lang="nl-NL" sz="2800" dirty="0">
                <a:solidFill>
                  <a:srgbClr val="56355B"/>
                </a:solidFill>
              </a:rPr>
            </a:br>
            <a:r>
              <a:rPr lang="nl-NL" sz="2800" dirty="0">
                <a:solidFill>
                  <a:srgbClr val="56355B"/>
                </a:solidFill>
              </a:rPr>
              <a:t>Google voor de PE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ABD1489-F50A-2555-DAAA-5975480716EE}"/>
              </a:ext>
            </a:extLst>
          </p:cNvPr>
          <p:cNvSpPr/>
          <p:nvPr/>
        </p:nvSpPr>
        <p:spPr>
          <a:xfrm>
            <a:off x="2386013" y="2307431"/>
            <a:ext cx="770010" cy="32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7D17037-6B1F-5E53-9364-B2DF53A31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3" y="2307430"/>
            <a:ext cx="682208" cy="32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46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EF7D0A81-27C4-4AC4-AE2F-5995280F9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28" y="273050"/>
            <a:ext cx="3913623" cy="1162050"/>
          </a:xfrm>
          <a:solidFill>
            <a:srgbClr val="9DCAB9">
              <a:alpha val="50196"/>
            </a:srgbClr>
          </a:solidFill>
        </p:spPr>
        <p:txBody>
          <a:bodyPr anchor="ctr">
            <a:normAutofit/>
          </a:bodyPr>
          <a:lstStyle/>
          <a:p>
            <a:r>
              <a:rPr lang="nl-NL" sz="2800" dirty="0">
                <a:solidFill>
                  <a:srgbClr val="56355B"/>
                </a:solidFill>
              </a:rPr>
              <a:t>HANDIG</a:t>
            </a:r>
            <a:br>
              <a:rPr lang="nl-NL" sz="2800" dirty="0">
                <a:solidFill>
                  <a:srgbClr val="56355B"/>
                </a:solidFill>
              </a:rPr>
            </a:br>
            <a:r>
              <a:rPr lang="nl-NL" sz="2800" dirty="0">
                <a:solidFill>
                  <a:srgbClr val="56355B"/>
                </a:solidFill>
              </a:rPr>
              <a:t>Google voor de PE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6413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dirty="0">
                <a:solidFill>
                  <a:srgbClr val="56355B"/>
                </a:solidFill>
              </a:rPr>
              <a:t>Google-applicaties voor de PE</a:t>
            </a:r>
            <a:br>
              <a:rPr lang="nl-NL" sz="3000" dirty="0">
                <a:solidFill>
                  <a:srgbClr val="D7A900"/>
                </a:solidFill>
              </a:rPr>
            </a:br>
            <a:endParaRPr lang="nl-NL" sz="3000" dirty="0">
              <a:solidFill>
                <a:srgbClr val="D7A9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45114" y="1181818"/>
            <a:ext cx="6709173" cy="4528869"/>
          </a:xfrm>
        </p:spPr>
        <p:txBody>
          <a:bodyPr>
            <a:normAutofit/>
          </a:bodyPr>
          <a:lstStyle/>
          <a:p>
            <a:r>
              <a:rPr lang="nl-NL" sz="2400" dirty="0"/>
              <a:t>Gebruik de Help-functie in Google </a:t>
            </a:r>
          </a:p>
          <a:p>
            <a:endParaRPr lang="nl-NL" sz="1800" b="1" dirty="0"/>
          </a:p>
          <a:p>
            <a:endParaRPr lang="nl-NL" sz="18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/>
              <a:t>Je agenda, notities of taken controleren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sz="1800" dirty="0"/>
              <a:t>Ga op een computer naar Gmail, Agenda of een bestand in Google Documenten, Spreadsheets of Presentaties.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sz="1800" dirty="0"/>
              <a:t>Kies aan de rechterkant:</a:t>
            </a:r>
          </a:p>
          <a:p>
            <a:pPr marL="1085850" lvl="2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1600" dirty="0"/>
              <a:t>Agenda: je planning controleren en afspraken toevoegen of bewerken.</a:t>
            </a:r>
          </a:p>
          <a:p>
            <a:pPr marL="1085850" lvl="2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1600" dirty="0"/>
              <a:t>Keep: een notitie of lijst maken.</a:t>
            </a:r>
          </a:p>
          <a:p>
            <a:pPr marL="1085850" lvl="2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1600" dirty="0"/>
              <a:t>Tasks: takenlijstjes en deadlines toevoegen.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l-NL" altLang="nl-NL" sz="18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ym typeface="Wingdings" panose="05000000000000000000" pitchFamily="2" charset="2"/>
              </a:rPr>
              <a:t> </a:t>
            </a:r>
            <a:r>
              <a:rPr lang="nl-NL" sz="2000" dirty="0"/>
              <a:t>Je opent/sluit de rechterzijbalk via het pijltje rechts onderaan</a:t>
            </a:r>
          </a:p>
          <a:p>
            <a:endParaRPr lang="nl-NL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05489"/>
            <a:ext cx="18473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000" b="0" i="0" u="none" strike="noStrike" cap="none" normalizeH="0" baseline="0" dirty="0">
              <a:ln>
                <a:noFill/>
              </a:ln>
              <a:solidFill>
                <a:srgbClr val="3C4043"/>
              </a:solidFill>
              <a:effectLst/>
              <a:latin typeface="Roboto"/>
            </a:endParaRPr>
          </a:p>
        </p:txBody>
      </p:sp>
      <p:sp>
        <p:nvSpPr>
          <p:cNvPr id="12" name="AutoShape 10" descr="Annuleren"/>
          <p:cNvSpPr>
            <a:spLocks noChangeAspect="1" noChangeArrowheads="1"/>
          </p:cNvSpPr>
          <p:nvPr/>
        </p:nvSpPr>
        <p:spPr bwMode="auto">
          <a:xfrm>
            <a:off x="1697038" y="320674"/>
            <a:ext cx="171450" cy="42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05364"/>
            <a:ext cx="1659045" cy="5298884"/>
          </a:xfrm>
          <a:prstGeom prst="rect">
            <a:avLst/>
          </a:prstGeom>
          <a:ln w="12700">
            <a:solidFill>
              <a:srgbClr val="D7A900"/>
            </a:solidFill>
          </a:ln>
        </p:spPr>
      </p:pic>
      <p:sp>
        <p:nvSpPr>
          <p:cNvPr id="17" name="Pijl-omlaag 16"/>
          <p:cNvSpPr/>
          <p:nvPr/>
        </p:nvSpPr>
        <p:spPr>
          <a:xfrm rot="5400000">
            <a:off x="2600306" y="-396556"/>
            <a:ext cx="243049" cy="3646889"/>
          </a:xfrm>
          <a:prstGeom prst="downArrow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-omlaag 18"/>
          <p:cNvSpPr/>
          <p:nvPr/>
        </p:nvSpPr>
        <p:spPr>
          <a:xfrm rot="2902806">
            <a:off x="3613947" y="4078023"/>
            <a:ext cx="388189" cy="2713136"/>
          </a:xfrm>
          <a:prstGeom prst="downArrow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-omlaag 20"/>
          <p:cNvSpPr/>
          <p:nvPr/>
        </p:nvSpPr>
        <p:spPr>
          <a:xfrm rot="6110243">
            <a:off x="3525631" y="856416"/>
            <a:ext cx="388189" cy="2431318"/>
          </a:xfrm>
          <a:prstGeom prst="downArrow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629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66733" y="273052"/>
            <a:ext cx="7244292" cy="3410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u="sng" dirty="0"/>
              <a:t>Takenlijst / Agenda / Planner</a:t>
            </a:r>
          </a:p>
          <a:p>
            <a:endParaRPr lang="nl-NL" sz="2400" dirty="0"/>
          </a:p>
          <a:p>
            <a:r>
              <a:rPr lang="nl-NL" sz="2400" dirty="0"/>
              <a:t>Het is handig om een online takenlijst en/of planner bij te houden.</a:t>
            </a:r>
          </a:p>
          <a:p>
            <a:r>
              <a:rPr lang="nl-NL" sz="2400" dirty="0"/>
              <a:t>Gebruik Google </a:t>
            </a:r>
            <a:r>
              <a:rPr lang="nl-NL" sz="2400" dirty="0" err="1"/>
              <a:t>Calendar</a:t>
            </a:r>
            <a:r>
              <a:rPr lang="nl-NL" sz="2400" dirty="0"/>
              <a:t> met Google Tasks of kies bijvoorbeeld voor Trello of </a:t>
            </a:r>
            <a:r>
              <a:rPr lang="nl-NL" sz="2400" dirty="0" err="1"/>
              <a:t>Padlet</a:t>
            </a:r>
            <a:endParaRPr lang="nl-NL" sz="2400" dirty="0"/>
          </a:p>
          <a:p>
            <a:r>
              <a:rPr lang="nl-NL" sz="2400" dirty="0"/>
              <a:t>Inloginfo ….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lvl="1"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endParaRPr lang="nl-NL" sz="2800" dirty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6" y="2501661"/>
            <a:ext cx="3933260" cy="4131243"/>
          </a:xfrm>
          <a:prstGeom prst="rect">
            <a:avLst/>
          </a:prstGeom>
          <a:ln w="12700">
            <a:solidFill>
              <a:srgbClr val="56355B"/>
            </a:solidFill>
          </a:ln>
        </p:spPr>
      </p:pic>
      <p:sp>
        <p:nvSpPr>
          <p:cNvPr id="9" name="Pijl-omlaag 8"/>
          <p:cNvSpPr/>
          <p:nvPr/>
        </p:nvSpPr>
        <p:spPr>
          <a:xfrm rot="16200000">
            <a:off x="1129644" y="5753561"/>
            <a:ext cx="388189" cy="958053"/>
          </a:xfrm>
          <a:prstGeom prst="downArrow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16200000">
            <a:off x="1129645" y="4088255"/>
            <a:ext cx="388189" cy="958053"/>
          </a:xfrm>
          <a:prstGeom prst="downArrow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ig bijschrift 11"/>
          <p:cNvSpPr/>
          <p:nvPr/>
        </p:nvSpPr>
        <p:spPr>
          <a:xfrm>
            <a:off x="4557951" y="4131827"/>
            <a:ext cx="7291868" cy="2053346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tx1"/>
                </a:solidFill>
              </a:rPr>
              <a:t>In de bibliotheek Opzetten vind je 2 voorbeelden van planborden in Trello. Indien gewenst kun je via </a:t>
            </a:r>
            <a:r>
              <a:rPr lang="nl-NL" dirty="0">
                <a:solidFill>
                  <a:schemeClr val="tx1"/>
                </a:solidFill>
                <a:hlinkClick r:id="rId3"/>
              </a:rPr>
              <a:t>PenNed@stichtingpraktijkleren.nl</a:t>
            </a:r>
            <a:r>
              <a:rPr lang="nl-NL" dirty="0">
                <a:solidFill>
                  <a:schemeClr val="tx1"/>
                </a:solidFill>
              </a:rPr>
              <a:t> een kopie krijgen.</a:t>
            </a:r>
          </a:p>
          <a:p>
            <a:r>
              <a:rPr lang="nl-NL" dirty="0">
                <a:solidFill>
                  <a:schemeClr val="tx1"/>
                </a:solidFill>
              </a:rPr>
              <a:t>Je kunt die kopie zelf  naar wens bewerken: bv de kaartjes aanpassen, er bestanden als bijlage aan toevoegen, extra kolommen maken, …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0DE3C08-B4E4-4652-B6AE-2771D4B15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17" y="225096"/>
            <a:ext cx="3200000" cy="18000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EC4B318A-256C-F06C-F396-4D9D417CEFE0}"/>
              </a:ext>
            </a:extLst>
          </p:cNvPr>
          <p:cNvSpPr/>
          <p:nvPr/>
        </p:nvSpPr>
        <p:spPr>
          <a:xfrm>
            <a:off x="373386" y="2501661"/>
            <a:ext cx="826764" cy="32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475005-1C0F-2884-A3A3-55E9651A79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0" y="2566357"/>
            <a:ext cx="486707" cy="234442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73D1C0D1-3846-F3CC-8EC9-2A4D65F530F9}"/>
              </a:ext>
            </a:extLst>
          </p:cNvPr>
          <p:cNvSpPr/>
          <p:nvPr/>
        </p:nvSpPr>
        <p:spPr>
          <a:xfrm>
            <a:off x="488315" y="273052"/>
            <a:ext cx="1154748" cy="357081"/>
          </a:xfrm>
          <a:prstGeom prst="rect">
            <a:avLst/>
          </a:prstGeom>
          <a:solidFill>
            <a:srgbClr val="9D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/>
              <a:t>HANDIG </a:t>
            </a:r>
          </a:p>
          <a:p>
            <a:r>
              <a:rPr lang="nl-NL" sz="1000" dirty="0"/>
              <a:t>Google voor de PE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004256C-8E35-450A-6F11-276CEC04E4EB}"/>
              </a:ext>
            </a:extLst>
          </p:cNvPr>
          <p:cNvSpPr/>
          <p:nvPr/>
        </p:nvSpPr>
        <p:spPr>
          <a:xfrm>
            <a:off x="1728788" y="1850231"/>
            <a:ext cx="550068" cy="174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D493929-E259-9AED-0384-5A14D31F9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73" y="1812862"/>
            <a:ext cx="343383" cy="16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24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1435100"/>
            <a:ext cx="6815667" cy="4529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Agenda: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Takenlijst / Planner: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21" y="2438086"/>
            <a:ext cx="549455" cy="549455"/>
          </a:xfrm>
          <a:prstGeom prst="rect">
            <a:avLst/>
          </a:prstGeom>
          <a:ln w="38100">
            <a:solidFill>
              <a:srgbClr val="56355B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3" y="2907102"/>
            <a:ext cx="3500627" cy="3493789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9C50B62-79E9-4A55-A8AE-788907EAE09B}"/>
              </a:ext>
            </a:extLst>
          </p:cNvPr>
          <p:cNvSpPr txBox="1">
            <a:spLocks/>
          </p:cNvSpPr>
          <p:nvPr/>
        </p:nvSpPr>
        <p:spPr>
          <a:xfrm>
            <a:off x="511728" y="273050"/>
            <a:ext cx="3913623" cy="1162050"/>
          </a:xfrm>
          <a:prstGeom prst="rect">
            <a:avLst/>
          </a:prstGeom>
          <a:solidFill>
            <a:srgbClr val="9DCAB9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>
                <a:solidFill>
                  <a:srgbClr val="56355B"/>
                </a:solidFill>
              </a:rPr>
              <a:t>HANDIG</a:t>
            </a:r>
            <a:br>
              <a:rPr lang="nl-NL" sz="2800" dirty="0">
                <a:solidFill>
                  <a:srgbClr val="56355B"/>
                </a:solidFill>
              </a:rPr>
            </a:br>
            <a:r>
              <a:rPr lang="nl-NL" sz="2800" dirty="0">
                <a:solidFill>
                  <a:srgbClr val="56355B"/>
                </a:solidFill>
              </a:rPr>
              <a:t>Google voor de PE</a:t>
            </a:r>
          </a:p>
        </p:txBody>
      </p:sp>
    </p:spTree>
    <p:extLst>
      <p:ext uri="{BB962C8B-B14F-4D97-AF65-F5344CB8AC3E}">
        <p14:creationId xmlns:p14="http://schemas.microsoft.com/office/powerpoint/2010/main" val="37044647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66733" y="273052"/>
            <a:ext cx="7244292" cy="28433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800" u="sng" dirty="0"/>
              <a:t>Handige bestanden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Geef hier aan welke bestanden de trainee altijd bij de hand moet hebben</a:t>
            </a:r>
          </a:p>
          <a:p>
            <a:r>
              <a:rPr lang="nl-NL" sz="2000" dirty="0"/>
              <a:t>Vindplaats …</a:t>
            </a:r>
          </a:p>
          <a:p>
            <a:r>
              <a:rPr lang="nl-NL" sz="2000" dirty="0"/>
              <a:t>Eventueel inloginfo ….</a:t>
            </a:r>
          </a:p>
          <a:p>
            <a:r>
              <a:rPr lang="nl-NL" sz="2000" dirty="0"/>
              <a:t>Wie mag bewerken?</a:t>
            </a:r>
          </a:p>
          <a:p>
            <a:r>
              <a:rPr lang="nl-NL" sz="2000" dirty="0"/>
              <a:t>Nieuwe versies opslaan onder naam ….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lvl="1"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endParaRPr lang="nl-NL" sz="2800" dirty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9" name="Rechthoekig bijschrift 11">
            <a:extLst>
              <a:ext uri="{FF2B5EF4-FFF2-40B4-BE49-F238E27FC236}">
                <a16:creationId xmlns:a16="http://schemas.microsoft.com/office/drawing/2014/main" id="{A0925774-C547-4B31-8F0D-A6AC8DB0FC84}"/>
              </a:ext>
            </a:extLst>
          </p:cNvPr>
          <p:cNvSpPr/>
          <p:nvPr/>
        </p:nvSpPr>
        <p:spPr>
          <a:xfrm>
            <a:off x="4908182" y="3532104"/>
            <a:ext cx="5457201" cy="2053346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tx1"/>
                </a:solidFill>
              </a:rPr>
              <a:t>In de bibliotheek </a:t>
            </a:r>
            <a:r>
              <a:rPr lang="nl-NL" i="1" dirty="0">
                <a:solidFill>
                  <a:schemeClr val="tx1"/>
                </a:solidFill>
              </a:rPr>
              <a:t>Opzetten</a:t>
            </a:r>
            <a:r>
              <a:rPr lang="nl-NL" dirty="0">
                <a:solidFill>
                  <a:schemeClr val="tx1"/>
                </a:solidFill>
              </a:rPr>
              <a:t> staat een </a:t>
            </a:r>
            <a:r>
              <a:rPr lang="nl-NL" dirty="0">
                <a:solidFill>
                  <a:schemeClr val="tx1"/>
                </a:solidFill>
                <a:hlinkClick r:id="rId2"/>
              </a:rPr>
              <a:t>bestand</a:t>
            </a:r>
            <a:r>
              <a:rPr lang="nl-NL" dirty="0">
                <a:solidFill>
                  <a:schemeClr val="tx1"/>
                </a:solidFill>
              </a:rPr>
              <a:t> met welke bestanden/websites handig zijn om elke PE-werkdag geopend te hebben - zowel voor BL als voor </a:t>
            </a:r>
            <a:r>
              <a:rPr lang="nl-NL" dirty="0" err="1">
                <a:solidFill>
                  <a:schemeClr val="tx1"/>
                </a:solidFill>
              </a:rPr>
              <a:t>traines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Dit bestand is voor trainees niet zichtbaar maar uiteraard kunt u het downloaden voor uw trainees indien gewenst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9E33D2-C112-47AC-9463-8CF691F2C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59" y="3532104"/>
            <a:ext cx="4451145" cy="3175233"/>
          </a:xfrm>
          <a:prstGeom prst="rect">
            <a:avLst/>
          </a:prstGeom>
          <a:ln w="12700">
            <a:solidFill>
              <a:srgbClr val="56355B"/>
            </a:solidFill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133ED96-E8CB-47FA-BB38-49288DC72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59" y="273052"/>
            <a:ext cx="3200000" cy="18000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8150388-B263-FAAC-C326-DD786A0E7165}"/>
              </a:ext>
            </a:extLst>
          </p:cNvPr>
          <p:cNvSpPr/>
          <p:nvPr/>
        </p:nvSpPr>
        <p:spPr>
          <a:xfrm>
            <a:off x="466725" y="327365"/>
            <a:ext cx="1126331" cy="338481"/>
          </a:xfrm>
          <a:prstGeom prst="rect">
            <a:avLst/>
          </a:prstGeom>
          <a:solidFill>
            <a:srgbClr val="9D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600" dirty="0"/>
              <a:t>HANDIG</a:t>
            </a:r>
          </a:p>
          <a:p>
            <a:r>
              <a:rPr lang="nl-NL" sz="600" dirty="0"/>
              <a:t>Bestanden die je nodig hebt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7D756B1-CB4C-B823-D14B-38B32D476345}"/>
              </a:ext>
            </a:extLst>
          </p:cNvPr>
          <p:cNvSpPr/>
          <p:nvPr/>
        </p:nvSpPr>
        <p:spPr>
          <a:xfrm>
            <a:off x="4086225" y="3532104"/>
            <a:ext cx="729679" cy="339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1CB2677-A673-525D-9359-6C3F3D495A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5" y="3594161"/>
            <a:ext cx="576620" cy="277752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F35A78CD-3E84-DF62-A2FF-D6856C57B6D9}"/>
              </a:ext>
            </a:extLst>
          </p:cNvPr>
          <p:cNvSpPr/>
          <p:nvPr/>
        </p:nvSpPr>
        <p:spPr>
          <a:xfrm>
            <a:off x="1721644" y="1907381"/>
            <a:ext cx="464344" cy="165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AB832087-AE02-75E6-4F1D-99F779D91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42" y="1865373"/>
            <a:ext cx="343937" cy="16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377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1012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000" dirty="0">
                <a:solidFill>
                  <a:srgbClr val="56355B"/>
                </a:solidFill>
              </a:rPr>
              <a:t>Bestanden die je nodig hebt</a:t>
            </a:r>
          </a:p>
          <a:p>
            <a:pPr marL="0" indent="0">
              <a:buNone/>
            </a:pPr>
            <a:endParaRPr lang="nl-NL" sz="3000" dirty="0">
              <a:solidFill>
                <a:srgbClr val="D7A900"/>
              </a:solidFill>
            </a:endParaRPr>
          </a:p>
          <a:p>
            <a:pPr marL="0" indent="0">
              <a:buNone/>
            </a:pPr>
            <a:r>
              <a:rPr lang="nl-NL" sz="2400" u="sng" dirty="0"/>
              <a:t>Organigram</a:t>
            </a:r>
          </a:p>
          <a:p>
            <a:pPr marL="0" indent="0">
              <a:buNone/>
            </a:pPr>
            <a:r>
              <a:rPr lang="nl-NL" sz="2000" dirty="0"/>
              <a:t>Bestandsnaam: …</a:t>
            </a:r>
          </a:p>
          <a:p>
            <a:pPr marL="0" indent="0">
              <a:buNone/>
            </a:pPr>
            <a:r>
              <a:rPr lang="nl-NL" sz="2000" dirty="0"/>
              <a:t>Locatie: …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u="sng" dirty="0"/>
              <a:t>Lijst van medewerkers</a:t>
            </a:r>
            <a:endParaRPr lang="nl-NL" sz="2400" dirty="0"/>
          </a:p>
          <a:p>
            <a:pPr marL="0" indent="0">
              <a:buNone/>
            </a:pPr>
            <a:r>
              <a:rPr lang="nl-NL" sz="2000" dirty="0"/>
              <a:t>Bestandsnaam: …</a:t>
            </a:r>
          </a:p>
          <a:p>
            <a:pPr marL="0" indent="0">
              <a:buNone/>
            </a:pPr>
            <a:r>
              <a:rPr lang="nl-NL" sz="2000" dirty="0"/>
              <a:t>Locatie: …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….</a:t>
            </a:r>
          </a:p>
          <a:p>
            <a:pPr marL="0" indent="0">
              <a:buNone/>
            </a:pPr>
            <a:r>
              <a:rPr lang="nl-NL" sz="2000" dirty="0"/>
              <a:t>Bestandsnaam: …</a:t>
            </a:r>
          </a:p>
          <a:p>
            <a:pPr marL="0" indent="0">
              <a:buNone/>
            </a:pPr>
            <a:r>
              <a:rPr lang="nl-NL" sz="2000" dirty="0"/>
              <a:t>Locatie: …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92" y="1632743"/>
            <a:ext cx="549455" cy="549455"/>
          </a:xfrm>
          <a:prstGeom prst="rect">
            <a:avLst/>
          </a:prstGeom>
          <a:ln w="38100">
            <a:solidFill>
              <a:srgbClr val="56355B"/>
            </a:solidFill>
          </a:ln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solidFill>
            <a:srgbClr val="9DCAB9">
              <a:alpha val="50196"/>
            </a:srgbClr>
          </a:solidFill>
        </p:spPr>
        <p:txBody>
          <a:bodyPr anchor="ctr">
            <a:normAutofit fontScale="90000"/>
          </a:bodyPr>
          <a:lstStyle/>
          <a:p>
            <a:r>
              <a:rPr lang="nl-NL" sz="2800" dirty="0">
                <a:solidFill>
                  <a:srgbClr val="56355B"/>
                </a:solidFill>
              </a:rPr>
              <a:t>HANDIG</a:t>
            </a:r>
            <a:br>
              <a:rPr lang="nl-NL" sz="2800" dirty="0">
                <a:solidFill>
                  <a:srgbClr val="56355B"/>
                </a:solidFill>
              </a:rPr>
            </a:br>
            <a:r>
              <a:rPr lang="nl-NL" sz="2800" dirty="0">
                <a:solidFill>
                  <a:srgbClr val="56355B"/>
                </a:solidFill>
              </a:rPr>
              <a:t>Bestanden die je nodig hebt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44" y="2939109"/>
            <a:ext cx="3583870" cy="358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61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E237F83-00D1-4264-9529-443486D6C665}"/>
              </a:ext>
            </a:extLst>
          </p:cNvPr>
          <p:cNvSpPr txBox="1">
            <a:spLocks/>
          </p:cNvSpPr>
          <p:nvPr/>
        </p:nvSpPr>
        <p:spPr>
          <a:xfrm>
            <a:off x="384000" y="2014834"/>
            <a:ext cx="11424000" cy="1414166"/>
          </a:xfrm>
          <a:prstGeom prst="rect">
            <a:avLst/>
          </a:prstGeom>
          <a:solidFill>
            <a:srgbClr val="9DCAB9">
              <a:alpha val="50196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>
                <a:solidFill>
                  <a:srgbClr val="56355B"/>
                </a:solidFill>
              </a:rPr>
              <a:t>BLOK 1e</a:t>
            </a:r>
          </a:p>
          <a:p>
            <a:pPr algn="ctr"/>
            <a:r>
              <a:rPr lang="nl-NL" b="1" dirty="0">
                <a:solidFill>
                  <a:srgbClr val="56355B"/>
                </a:solidFill>
              </a:rPr>
              <a:t>	</a:t>
            </a:r>
            <a:r>
              <a:rPr lang="nl-NL" dirty="0">
                <a:solidFill>
                  <a:srgbClr val="56355B"/>
                </a:solidFill>
              </a:rPr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17051923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226944" y="273051"/>
            <a:ext cx="7784082" cy="60932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/>
              <a:t>Evalueren eerste werkervaringen in de PE</a:t>
            </a:r>
          </a:p>
          <a:p>
            <a:r>
              <a:rPr lang="nl-NL" sz="2000" dirty="0"/>
              <a:t>Hoe voelt de trainee zich in de PE?</a:t>
            </a:r>
          </a:p>
          <a:p>
            <a:r>
              <a:rPr lang="nl-NL" sz="2000" dirty="0"/>
              <a:t>Heeft de trainee enigszins een beeld van wat er gaat gebeuren?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i="1" dirty="0"/>
              <a:t>Gebruik bijvoorbeeld: een poll /Google Forms/</a:t>
            </a:r>
            <a:r>
              <a:rPr lang="nl-NL" sz="2000" i="1" dirty="0" err="1"/>
              <a:t>Kahoot</a:t>
            </a:r>
            <a:r>
              <a:rPr lang="nl-NL" sz="2000" i="1" dirty="0"/>
              <a:t>/schrijven op Teams-whiteboard</a:t>
            </a:r>
          </a:p>
          <a:p>
            <a:pPr marL="0" indent="0">
              <a:buNone/>
            </a:pPr>
            <a:r>
              <a:rPr lang="nl-NL" sz="2000" dirty="0"/>
              <a:t> </a:t>
            </a:r>
          </a:p>
          <a:p>
            <a:pPr marL="0" indent="0">
              <a:buNone/>
            </a:pPr>
            <a:r>
              <a:rPr lang="nl-NL" sz="2000" dirty="0"/>
              <a:t> </a:t>
            </a:r>
            <a:r>
              <a:rPr lang="nl-NL" sz="2400" dirty="0"/>
              <a:t>Organisatie thuiswerken door trainees</a:t>
            </a:r>
          </a:p>
          <a:p>
            <a:r>
              <a:rPr lang="nl-NL" sz="2000" dirty="0"/>
              <a:t>Welke momenten: vaste dagdelen/eigen keuze/…</a:t>
            </a:r>
          </a:p>
          <a:p>
            <a:r>
              <a:rPr lang="nl-NL" sz="2000" dirty="0"/>
              <a:t>Hoe vragen aan BL stellen?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400" dirty="0"/>
              <a:t>Uitgevoerde werkzaamheden</a:t>
            </a:r>
          </a:p>
          <a:p>
            <a:r>
              <a:rPr lang="nl-NL" sz="2000" dirty="0"/>
              <a:t>Wat ging goed, wat ging nog niet goed?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400" dirty="0"/>
              <a:t>Volgende online bijeenkomst</a:t>
            </a:r>
          </a:p>
          <a:p>
            <a:r>
              <a:rPr lang="nl-NL" sz="2000" dirty="0"/>
              <a:t>Datum en tijd</a:t>
            </a:r>
          </a:p>
          <a:p>
            <a:r>
              <a:rPr lang="nl-NL" sz="2000" dirty="0"/>
              <a:t>Wat moet trainee opgestart/gereed houden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E9DB55E-3325-4206-8F9E-56E78A60F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81" y="273051"/>
            <a:ext cx="3200000" cy="18000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75C04AE-B815-521F-628A-CDAA7A7AB6AD}"/>
              </a:ext>
            </a:extLst>
          </p:cNvPr>
          <p:cNvSpPr/>
          <p:nvPr/>
        </p:nvSpPr>
        <p:spPr>
          <a:xfrm>
            <a:off x="521494" y="335757"/>
            <a:ext cx="1121569" cy="321468"/>
          </a:xfrm>
          <a:prstGeom prst="rect">
            <a:avLst/>
          </a:prstGeom>
          <a:solidFill>
            <a:srgbClr val="9D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/>
              <a:t>AFSLUITING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2086B4E-8CD2-E491-D960-FF58C54AD89D}"/>
              </a:ext>
            </a:extLst>
          </p:cNvPr>
          <p:cNvSpPr/>
          <p:nvPr/>
        </p:nvSpPr>
        <p:spPr>
          <a:xfrm>
            <a:off x="1721644" y="1914525"/>
            <a:ext cx="557212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670740F-D9AE-88B9-C64B-CABB7E005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39" y="1864520"/>
            <a:ext cx="368624" cy="17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199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60069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b="1" dirty="0"/>
              <a:t>Hoe was je werkdag in de PE?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b="1" dirty="0"/>
              <a:t>Vragen en opmerkingen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b="1" dirty="0"/>
              <a:t>Thuis werken voor de PE</a:t>
            </a:r>
          </a:p>
          <a:p>
            <a:r>
              <a:rPr lang="nl-NL" sz="2400" dirty="0"/>
              <a:t>Wanneer? </a:t>
            </a:r>
            <a:r>
              <a:rPr lang="nl-NL" sz="2400" dirty="0">
                <a:sym typeface="Wingdings" panose="05000000000000000000" pitchFamily="2" charset="2"/>
              </a:rPr>
              <a:t> vaste momenten of naar eigen keuze? …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Uitgevoerde werkzaamheden beschikbaar maken via …</a:t>
            </a:r>
          </a:p>
          <a:p>
            <a:endParaRPr lang="nl-NL" sz="2400" dirty="0"/>
          </a:p>
          <a:p>
            <a:r>
              <a:rPr lang="nl-NL" sz="2400" dirty="0"/>
              <a:t>Wanneer planbord bijwerken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Bedrijfsleider beschikbaar voor vragen </a:t>
            </a:r>
          </a:p>
          <a:p>
            <a:pPr lvl="1"/>
            <a:r>
              <a:rPr lang="nl-NL" sz="2000" dirty="0"/>
              <a:t>via … (mail/chat/...)</a:t>
            </a:r>
          </a:p>
          <a:p>
            <a:pPr lvl="1"/>
            <a:r>
              <a:rPr lang="nl-NL" sz="2000" dirty="0"/>
              <a:t>op …dag van … tot …</a:t>
            </a:r>
          </a:p>
          <a:p>
            <a:pPr lvl="1"/>
            <a:endParaRPr lang="nl-NL" sz="2000" dirty="0"/>
          </a:p>
          <a:p>
            <a:pPr marL="57150" indent="0">
              <a:buNone/>
            </a:pPr>
            <a:r>
              <a:rPr lang="nl-NL" sz="2400" b="1" dirty="0"/>
              <a:t>Volgende (online) bijeenkomst: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3000" dirty="0">
              <a:solidFill>
                <a:srgbClr val="D7A900"/>
              </a:solidFill>
            </a:endParaRP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38" y="1011958"/>
            <a:ext cx="549455" cy="549455"/>
          </a:xfrm>
          <a:prstGeom prst="rect">
            <a:avLst/>
          </a:prstGeom>
          <a:ln w="38100">
            <a:solidFill>
              <a:srgbClr val="56355B"/>
            </a:solidFill>
          </a:ln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solidFill>
            <a:srgbClr val="9DCAB9">
              <a:alpha val="50196"/>
            </a:srgbClr>
          </a:solidFill>
        </p:spPr>
        <p:txBody>
          <a:bodyPr anchor="ctr">
            <a:normAutofit/>
          </a:bodyPr>
          <a:lstStyle/>
          <a:p>
            <a:r>
              <a:rPr lang="nl-NL" sz="2800" dirty="0">
                <a:solidFill>
                  <a:srgbClr val="56355B"/>
                </a:solidFill>
              </a:rPr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150019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DCAB9">
              <a:alpha val="50196"/>
            </a:srgbClr>
          </a:solidFill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56355B"/>
                </a:solidFill>
              </a:rPr>
              <a:t>Doen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609599" y="1268760"/>
            <a:ext cx="11036061" cy="485740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Pas deze presentatie aan in de huisstijl van jouw PE of jouw school</a:t>
            </a:r>
          </a:p>
          <a:p>
            <a:endParaRPr lang="nl-NL" dirty="0"/>
          </a:p>
          <a:p>
            <a:r>
              <a:rPr lang="nl-NL" dirty="0"/>
              <a:t>Bewerk de presentatie: vul aan met gegevens van de eigen PE en zaken die je belangrijk vindt en verwijder delen die je niet van toepassing vindt</a:t>
            </a:r>
          </a:p>
          <a:p>
            <a:endParaRPr lang="nl-NL" dirty="0"/>
          </a:p>
          <a:p>
            <a:r>
              <a:rPr lang="nl-NL" dirty="0"/>
              <a:t>Bekijk welke volgorde van de blokken voor jou het beste uitkomt. De blokken na blok 1 zijn niet afhankelijk van elkaar gemaakt</a:t>
            </a:r>
          </a:p>
          <a:p>
            <a:endParaRPr lang="nl-NL" dirty="0"/>
          </a:p>
          <a:p>
            <a:r>
              <a:rPr lang="nl-NL" dirty="0"/>
              <a:t>Als dit symbool </a:t>
            </a:r>
            <a:br>
              <a:rPr lang="nl-NL" dirty="0"/>
            </a:br>
            <a:r>
              <a:rPr lang="nl-NL" dirty="0"/>
              <a:t>op een pagina staat moet je zelf nog zaken aanpassen/toevoegen voordat je de dia aan je trainees laat zien.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75" y="4821585"/>
            <a:ext cx="540284" cy="5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900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57200" y="273051"/>
            <a:ext cx="11553825" cy="6337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/>
              <a:t>Hoe verder?</a:t>
            </a:r>
            <a:r>
              <a:rPr lang="nl-NL" sz="2000" dirty="0"/>
              <a:t> </a:t>
            </a:r>
          </a:p>
          <a:p>
            <a:pPr marL="0" indent="0">
              <a:buNone/>
            </a:pPr>
            <a:endParaRPr lang="nl-NL" sz="2000" i="1" dirty="0"/>
          </a:p>
          <a:p>
            <a:pPr marL="0" indent="0">
              <a:buNone/>
            </a:pPr>
            <a:r>
              <a:rPr lang="nl-NL" sz="2000" dirty="0"/>
              <a:t>Gebruik de overige themablokken bij je voorbereiding voor volgende bijeenkomsten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Werk aan de hand van de gemaakte afspraken uit blok 1a.</a:t>
            </a:r>
            <a:endParaRPr lang="nl-NL" sz="2000" i="1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Maak een planning per werkdag: wanneer zijn de plenaire (online) werkoverleggen en wanneer (+hoe) kunnen ze jou als bedrijfsleider bereiken.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Bepaal het doel/thema voor de volgende werkdag</a:t>
            </a:r>
          </a:p>
          <a:p>
            <a:r>
              <a:rPr lang="nl-NL" sz="2000" dirty="0"/>
              <a:t>Welk thema wil je aan bod laten komen (zie de overige blokken die bij de BL-handleiding horen)</a:t>
            </a:r>
          </a:p>
          <a:p>
            <a:r>
              <a:rPr lang="nl-NL" sz="2000" dirty="0"/>
              <a:t>Welke werkzaamheden wil je uit laten voeren</a:t>
            </a:r>
          </a:p>
          <a:p>
            <a:r>
              <a:rPr lang="nl-NL" sz="2000" dirty="0"/>
              <a:t>Wat heeft prioriteit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Werk toe naar zelfstandig werkende trainees/afdelingen: leer de trainees om vragen eerst aan collega’s van de eigen afdeling te stellen en wijs ze op alle materialen in de Bibliotheek van de PenNed-website (vooral de bibliotheek in Menu </a:t>
            </a:r>
            <a:r>
              <a:rPr lang="nl-NL" sz="2000" i="1" dirty="0"/>
              <a:t>Ondernemen</a:t>
            </a:r>
            <a:r>
              <a:rPr lang="nl-NL" sz="2000" dirty="0"/>
              <a:t>) </a:t>
            </a:r>
          </a:p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3" name="Rechthoekig bijschrift 2">
            <a:extLst>
              <a:ext uri="{FF2B5EF4-FFF2-40B4-BE49-F238E27FC236}">
                <a16:creationId xmlns:a16="http://schemas.microsoft.com/office/drawing/2014/main" id="{81CFDAB9-AD3A-4970-9E1C-324F61F791A9}"/>
              </a:ext>
            </a:extLst>
          </p:cNvPr>
          <p:cNvSpPr/>
          <p:nvPr/>
        </p:nvSpPr>
        <p:spPr>
          <a:xfrm>
            <a:off x="9358422" y="4426304"/>
            <a:ext cx="2376378" cy="858585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tx1"/>
                </a:solidFill>
              </a:rPr>
              <a:t>Inspiratie nodig?</a:t>
            </a:r>
          </a:p>
          <a:p>
            <a:r>
              <a:rPr lang="nl-NL" dirty="0">
                <a:solidFill>
                  <a:schemeClr val="tx1"/>
                </a:solidFill>
              </a:rPr>
              <a:t>Kijk eens in de </a:t>
            </a:r>
            <a:r>
              <a:rPr lang="nl-NL" b="1" dirty="0" err="1">
                <a:solidFill>
                  <a:schemeClr val="tx1"/>
                </a:solidFill>
              </a:rPr>
              <a:t>backlog</a:t>
            </a:r>
            <a:endParaRPr lang="nl-NL" b="1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(zie volgende pagina)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F1EF719-A995-4B89-8DE6-AC0D7BC11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894" y="656983"/>
            <a:ext cx="2299906" cy="1621053"/>
          </a:xfrm>
          <a:prstGeom prst="rect">
            <a:avLst/>
          </a:prstGeom>
          <a:solidFill>
            <a:srgbClr val="9DCAB9"/>
          </a:solidFill>
        </p:spPr>
      </p:pic>
    </p:spTree>
    <p:extLst>
      <p:ext uri="{BB962C8B-B14F-4D97-AF65-F5344CB8AC3E}">
        <p14:creationId xmlns:p14="http://schemas.microsoft.com/office/powerpoint/2010/main" val="26163710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5788325" y="273052"/>
            <a:ext cx="6222699" cy="738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>
                <a:solidFill>
                  <a:srgbClr val="56355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Backlog</a:t>
            </a:r>
            <a:endParaRPr lang="nl-NL" sz="2800" b="1" dirty="0">
              <a:solidFill>
                <a:srgbClr val="56355B"/>
              </a:solidFill>
            </a:endParaRP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457200" lvl="1" indent="0">
              <a:buNone/>
            </a:pPr>
            <a:endParaRPr lang="nl-NL" sz="2400" dirty="0"/>
          </a:p>
          <a:p>
            <a:pPr>
              <a:buFontTx/>
              <a:buChar char="-"/>
            </a:pPr>
            <a:endParaRPr lang="nl-NL" sz="2800" dirty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17" name="Tijdelijke aanduiding voor inhoud 6"/>
          <p:cNvSpPr txBox="1">
            <a:spLocks/>
          </p:cNvSpPr>
          <p:nvPr/>
        </p:nvSpPr>
        <p:spPr>
          <a:xfrm>
            <a:off x="5788326" y="1011113"/>
            <a:ext cx="6090248" cy="3583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4400" dirty="0"/>
              <a:t>Suggesties voor aanvullende werkzaamheden voor de trainees </a:t>
            </a:r>
          </a:p>
          <a:p>
            <a:r>
              <a:rPr lang="nl-NL" sz="3300" dirty="0"/>
              <a:t>soort </a:t>
            </a:r>
            <a:r>
              <a:rPr lang="nl-NL" sz="3300" u="sng" dirty="0"/>
              <a:t>opdrachtenbank</a:t>
            </a:r>
          </a:p>
          <a:p>
            <a:r>
              <a:rPr lang="nl-NL" sz="3300" dirty="0">
                <a:sym typeface="Wingdings" panose="05000000000000000000" pitchFamily="2" charset="2"/>
              </a:rPr>
              <a:t>gesorteerd op </a:t>
            </a:r>
            <a:r>
              <a:rPr lang="nl-NL" sz="3300" u="sng" dirty="0">
                <a:sym typeface="Wingdings" panose="05000000000000000000" pitchFamily="2" charset="2"/>
              </a:rPr>
              <a:t>PE-afdeling</a:t>
            </a:r>
            <a:r>
              <a:rPr lang="nl-NL" sz="3300" dirty="0">
                <a:sym typeface="Wingdings" panose="05000000000000000000" pitchFamily="2" charset="2"/>
              </a:rPr>
              <a:t> en op </a:t>
            </a:r>
            <a:r>
              <a:rPr lang="nl-NL" sz="3300" u="sng" dirty="0">
                <a:sym typeface="Wingdings" panose="05000000000000000000" pitchFamily="2" charset="2"/>
              </a:rPr>
              <a:t>21e-eeuwse vaardigheden</a:t>
            </a:r>
          </a:p>
          <a:p>
            <a:r>
              <a:rPr lang="nl-NL" sz="3300" dirty="0"/>
              <a:t>inclusief uitgebreide zoekfunctie</a:t>
            </a:r>
          </a:p>
          <a:p>
            <a:r>
              <a:rPr lang="nl-NL" sz="3300" dirty="0"/>
              <a:t>geen (voorbeeld)uitwerkingen erbij want of het product ‘goed’ is ligt aan de context van jouw PE. En misschien is het proces belangrijker dan de feitelijke output…</a:t>
            </a:r>
          </a:p>
          <a:p>
            <a:pPr marL="0" indent="0">
              <a:buNone/>
            </a:pPr>
            <a:endParaRPr lang="nl-NL" sz="29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nl-NL" dirty="0">
                <a:sym typeface="Wingdings" panose="05000000000000000000" pitchFamily="2" charset="2"/>
              </a:rPr>
              <a:t>Ideeën voor nog meer werkzaamheden zijn welkom!</a:t>
            </a:r>
          </a:p>
          <a:p>
            <a:pPr>
              <a:buFont typeface="Wingdings" panose="05000000000000000000" pitchFamily="2" charset="2"/>
              <a:buChar char="è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nl-NL" dirty="0">
                <a:sym typeface="Wingdings" panose="05000000000000000000" pitchFamily="2" charset="2"/>
              </a:rPr>
              <a:t>Docent-gericht, laat trainees dus niet inloggen op je BL-account</a:t>
            </a:r>
          </a:p>
          <a:p>
            <a:pPr>
              <a:buFont typeface="Wingdings" panose="05000000000000000000" pitchFamily="2" charset="2"/>
              <a:buChar char="è"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6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47" y="362310"/>
            <a:ext cx="5139459" cy="6133382"/>
          </a:xfrm>
          <a:prstGeom prst="rect">
            <a:avLst/>
          </a:prstGeom>
          <a:ln w="12700">
            <a:solidFill>
              <a:srgbClr val="D7A900"/>
            </a:solidFill>
          </a:ln>
        </p:spPr>
      </p:pic>
      <p:sp>
        <p:nvSpPr>
          <p:cNvPr id="13" name="Pijl-omlaag 12"/>
          <p:cNvSpPr/>
          <p:nvPr/>
        </p:nvSpPr>
        <p:spPr>
          <a:xfrm rot="16200000">
            <a:off x="4291837" y="168543"/>
            <a:ext cx="296256" cy="683788"/>
          </a:xfrm>
          <a:prstGeom prst="downArrow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10800000">
            <a:off x="4694403" y="1011114"/>
            <a:ext cx="296256" cy="683788"/>
          </a:xfrm>
          <a:prstGeom prst="downArrow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laag 11"/>
          <p:cNvSpPr/>
          <p:nvPr/>
        </p:nvSpPr>
        <p:spPr>
          <a:xfrm rot="13752428">
            <a:off x="207488" y="4588143"/>
            <a:ext cx="296256" cy="683788"/>
          </a:xfrm>
          <a:prstGeom prst="downArrow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 rot="13752428">
            <a:off x="207488" y="3143176"/>
            <a:ext cx="296256" cy="683788"/>
          </a:xfrm>
          <a:prstGeom prst="downArrow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FBBB8D7-8385-40C4-8137-0D2D89A492BA}"/>
              </a:ext>
            </a:extLst>
          </p:cNvPr>
          <p:cNvSpPr/>
          <p:nvPr/>
        </p:nvSpPr>
        <p:spPr>
          <a:xfrm>
            <a:off x="2900363" y="6136481"/>
            <a:ext cx="664368" cy="292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5B5496D-DC92-B99B-DF36-2BC4CDDD8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216" y="6109355"/>
            <a:ext cx="664368" cy="32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37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293615" y="273051"/>
            <a:ext cx="11717409" cy="6498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/>
              <a:t>Tips voor een (online) werkdag</a:t>
            </a:r>
          </a:p>
          <a:p>
            <a:pPr marL="0" indent="0">
              <a:buNone/>
            </a:pPr>
            <a:endParaRPr lang="nl-NL" sz="20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l-NL" sz="1800" dirty="0"/>
              <a:t>Maak een planning per werkdag: wanneer zijn de plenaire werkoverleggen en wanneer (+hoe) kunnen ze jou als bedrijfsleider bereiken. Stel bv een </a:t>
            </a:r>
            <a:r>
              <a:rPr lang="nl-NL" sz="1800" u="sng" dirty="0"/>
              <a:t>dagstart</a:t>
            </a:r>
            <a:r>
              <a:rPr lang="nl-NL" sz="1800" dirty="0"/>
              <a:t> in bij aanvang en een </a:t>
            </a:r>
            <a:r>
              <a:rPr lang="nl-NL" sz="1800" u="sng" dirty="0" err="1"/>
              <a:t>dagafsluiting</a:t>
            </a:r>
            <a:r>
              <a:rPr lang="nl-NL" sz="1800" dirty="0"/>
              <a:t> op het einde van de werkdag.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l-NL" sz="1800" dirty="0"/>
              <a:t>Zorg dat je per afdeling een aantal </a:t>
            </a:r>
            <a:r>
              <a:rPr lang="nl-NL" sz="1800" u="sng" dirty="0"/>
              <a:t>werkzaamheden</a:t>
            </a:r>
            <a:r>
              <a:rPr lang="nl-NL" sz="1800" dirty="0"/>
              <a:t> klaar hebt liggen </a:t>
            </a:r>
            <a:r>
              <a:rPr lang="nl-NL" sz="1800" dirty="0">
                <a:sym typeface="Wingdings" panose="05000000000000000000" pitchFamily="2" charset="2"/>
              </a:rPr>
              <a:t> </a:t>
            </a:r>
            <a:r>
              <a:rPr lang="nl-NL" sz="1800" dirty="0"/>
              <a:t>gebruik het </a:t>
            </a:r>
            <a:r>
              <a:rPr lang="nl-NL" sz="1800" u="sng" dirty="0"/>
              <a:t>PE-planbord</a:t>
            </a:r>
            <a:r>
              <a:rPr lang="nl-NL" sz="1800" dirty="0"/>
              <a:t>/een </a:t>
            </a:r>
            <a:r>
              <a:rPr lang="nl-NL" sz="1800" u="sng" dirty="0"/>
              <a:t>takenlijst</a:t>
            </a:r>
            <a:r>
              <a:rPr lang="nl-NL" sz="1800" dirty="0"/>
              <a:t> of een andere manier om centraal te tonen wie welke werkzaamheden vandaag doet.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l-NL" sz="1800" dirty="0"/>
              <a:t>Zorg dat de trainees </a:t>
            </a:r>
            <a:r>
              <a:rPr lang="nl-NL" sz="1800" u="sng" dirty="0"/>
              <a:t>per afdeling</a:t>
            </a:r>
            <a:r>
              <a:rPr lang="nl-NL" sz="1800" dirty="0"/>
              <a:t> kunnen </a:t>
            </a:r>
            <a:r>
              <a:rPr lang="nl-NL" sz="1800" u="sng" dirty="0"/>
              <a:t>samenwerken</a:t>
            </a:r>
            <a:r>
              <a:rPr lang="nl-NL" sz="1800" dirty="0"/>
              <a:t>. Bv door </a:t>
            </a:r>
            <a:r>
              <a:rPr lang="nl-NL" sz="1800" dirty="0" err="1"/>
              <a:t>groepschats</a:t>
            </a:r>
            <a:r>
              <a:rPr lang="nl-NL" sz="1800" dirty="0"/>
              <a:t>, </a:t>
            </a:r>
            <a:br>
              <a:rPr lang="nl-NL" sz="1800" dirty="0"/>
            </a:br>
            <a:r>
              <a:rPr lang="nl-NL" sz="1800" dirty="0"/>
              <a:t>kanalen of </a:t>
            </a:r>
            <a:r>
              <a:rPr lang="nl-NL" sz="1800" dirty="0" err="1"/>
              <a:t>breakout</a:t>
            </a:r>
            <a:r>
              <a:rPr lang="nl-NL" sz="1800" dirty="0"/>
              <a:t> rooms aan te maken.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l-NL" sz="1800" u="sng" dirty="0"/>
              <a:t>Sluit aan </a:t>
            </a:r>
            <a:r>
              <a:rPr lang="nl-NL" sz="1800" dirty="0"/>
              <a:t>bij kanalen, </a:t>
            </a:r>
            <a:r>
              <a:rPr lang="nl-NL" sz="1800" dirty="0" err="1"/>
              <a:t>breakout</a:t>
            </a:r>
            <a:r>
              <a:rPr lang="nl-NL" sz="1800" dirty="0"/>
              <a:t> rooms of </a:t>
            </a:r>
            <a:r>
              <a:rPr lang="nl-NL" sz="1800" dirty="0" err="1"/>
              <a:t>groepchats</a:t>
            </a:r>
            <a:r>
              <a:rPr lang="nl-NL" sz="1800" dirty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l-NL" sz="1800" dirty="0"/>
              <a:t>Voor de momenten dat je niet plenair bezig bent: laat zelf de plenaire sessie open staan (zonder beeld/geluid) en laat trainees de </a:t>
            </a:r>
            <a:r>
              <a:rPr lang="nl-NL" sz="1800" u="sng" dirty="0"/>
              <a:t>chatfunctie</a:t>
            </a:r>
            <a:r>
              <a:rPr lang="nl-NL" sz="1800" dirty="0"/>
              <a:t> gebruiken voor vragen en opmerkingen op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l-NL" sz="1800" dirty="0"/>
              <a:t>Spreek af wat je per werkdag als </a:t>
            </a:r>
            <a:r>
              <a:rPr lang="nl-NL" sz="1800" u="sng" dirty="0"/>
              <a:t>eindresultaat</a:t>
            </a:r>
            <a:r>
              <a:rPr lang="nl-NL" sz="1800" dirty="0"/>
              <a:t> wilt zien per afdeling. Benoem hoe/waar je die resultaten wilt zien.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l-NL" sz="1800" dirty="0"/>
              <a:t>Plan tijd in voor een </a:t>
            </a:r>
            <a:r>
              <a:rPr lang="nl-NL" sz="1800" u="sng" dirty="0"/>
              <a:t>evaluatie</a:t>
            </a:r>
            <a:r>
              <a:rPr lang="nl-NL" sz="1800" dirty="0"/>
              <a:t> van de werkdag (focus op proces) of maak dit onderdeel van een </a:t>
            </a:r>
            <a:r>
              <a:rPr lang="nl-NL" sz="1800" dirty="0" err="1"/>
              <a:t>dagafsluiting</a:t>
            </a:r>
            <a:r>
              <a:rPr lang="nl-NL" sz="1800" dirty="0"/>
              <a:t>.</a:t>
            </a:r>
          </a:p>
        </p:txBody>
      </p:sp>
      <p:sp>
        <p:nvSpPr>
          <p:cNvPr id="5" name="Rechthoekig bijschrift 2">
            <a:extLst>
              <a:ext uri="{FF2B5EF4-FFF2-40B4-BE49-F238E27FC236}">
                <a16:creationId xmlns:a16="http://schemas.microsoft.com/office/drawing/2014/main" id="{CD9F0091-ADCF-43B0-9BBE-025CE96F2317}"/>
              </a:ext>
            </a:extLst>
          </p:cNvPr>
          <p:cNvSpPr/>
          <p:nvPr/>
        </p:nvSpPr>
        <p:spPr>
          <a:xfrm>
            <a:off x="9308088" y="2253556"/>
            <a:ext cx="2376378" cy="858585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tx1"/>
                </a:solidFill>
              </a:rPr>
              <a:t>Inspiratie nodig?</a:t>
            </a:r>
          </a:p>
          <a:p>
            <a:r>
              <a:rPr lang="nl-NL" dirty="0">
                <a:solidFill>
                  <a:schemeClr val="tx1"/>
                </a:solidFill>
              </a:rPr>
              <a:t>Kijk eens in de </a:t>
            </a:r>
            <a:r>
              <a:rPr lang="nl-NL" b="1" dirty="0" err="1">
                <a:solidFill>
                  <a:schemeClr val="tx1"/>
                </a:solidFill>
              </a:rPr>
              <a:t>backlog</a:t>
            </a:r>
            <a:endParaRPr lang="nl-NL" b="1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(zie volgende pagina)</a:t>
            </a:r>
          </a:p>
        </p:txBody>
      </p:sp>
    </p:spTree>
    <p:extLst>
      <p:ext uri="{BB962C8B-B14F-4D97-AF65-F5344CB8AC3E}">
        <p14:creationId xmlns:p14="http://schemas.microsoft.com/office/powerpoint/2010/main" val="36580902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57200" y="273051"/>
            <a:ext cx="11553825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Externe kwaliteitseisen</a:t>
            </a:r>
          </a:p>
          <a:p>
            <a:pPr marL="0" indent="0">
              <a:buNone/>
            </a:pPr>
            <a:r>
              <a:rPr lang="nl-NL" sz="2000" dirty="0">
                <a:sym typeface="Wingdings" panose="05000000000000000000" pitchFamily="2" charset="2"/>
              </a:rPr>
              <a:t> Komen u</a:t>
            </a:r>
            <a:r>
              <a:rPr lang="nl-NL" sz="2000" dirty="0"/>
              <a:t>it het </a:t>
            </a:r>
            <a:r>
              <a:rPr lang="nl-NL" sz="2000" b="1" dirty="0">
                <a:solidFill>
                  <a:srgbClr val="56355B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Stappenplan</a:t>
            </a:r>
            <a:r>
              <a:rPr lang="nl-NL" sz="2000" dirty="0"/>
              <a:t> opzet PE</a:t>
            </a:r>
          </a:p>
          <a:p>
            <a:pPr marL="0" indent="0">
              <a:buNone/>
            </a:pPr>
            <a:r>
              <a:rPr lang="nl-NL" sz="2000" dirty="0"/>
              <a:t>Zie </a:t>
            </a:r>
            <a:r>
              <a:rPr lang="nl-NL" sz="2000" b="1" dirty="0">
                <a:solidFill>
                  <a:srgbClr val="56355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Bibliotheek Opzetten</a:t>
            </a:r>
            <a:r>
              <a:rPr lang="nl-NL" sz="2000" b="1" dirty="0">
                <a:solidFill>
                  <a:srgbClr val="56355B"/>
                </a:solidFill>
              </a:rPr>
              <a:t> </a:t>
            </a:r>
            <a:r>
              <a:rPr lang="nl-NL" sz="2000" dirty="0"/>
              <a:t>(</a:t>
            </a:r>
            <a:r>
              <a:rPr lang="nl-NL" sz="2000" dirty="0" err="1"/>
              <a:t>linkerkolom</a:t>
            </a:r>
            <a:r>
              <a:rPr lang="nl-NL" sz="2000" dirty="0"/>
              <a:t>)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552090" y="1828801"/>
          <a:ext cx="11248846" cy="3021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2597">
                  <a:extLst>
                    <a:ext uri="{9D8B030D-6E8A-4147-A177-3AD203B41FA5}">
                      <a16:colId xmlns:a16="http://schemas.microsoft.com/office/drawing/2014/main" val="1057477165"/>
                    </a:ext>
                  </a:extLst>
                </a:gridCol>
                <a:gridCol w="8376249">
                  <a:extLst>
                    <a:ext uri="{9D8B030D-6E8A-4147-A177-3AD203B41FA5}">
                      <a16:colId xmlns:a16="http://schemas.microsoft.com/office/drawing/2014/main" val="3680911166"/>
                    </a:ext>
                  </a:extLst>
                </a:gridCol>
              </a:tblGrid>
              <a:tr h="21432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 dirty="0">
                          <a:effectLst/>
                        </a:rPr>
                        <a:t>Continu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Belbaar zijn / zorgen dat telefoon wordt opgenomen tijdens openingsuren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5480327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 dirty="0">
                          <a:effectLst/>
                        </a:rPr>
                        <a:t>Continu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Uiterlijk binnen 7 werkdagen reactie op ingekomen mails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42839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 dirty="0">
                          <a:effectLst/>
                        </a:rPr>
                        <a:t>Continu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Informatie in de Bedrijvengids is up to date (openingsuren, sluitingsperiodes, etc)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1196254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Continu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Allemaal geschoolde bedrijfsleiders (ook </a:t>
                      </a:r>
                      <a:r>
                        <a:rPr lang="nl-NL" sz="1600" u="none" strike="noStrike" dirty="0" err="1">
                          <a:effectLst/>
                        </a:rPr>
                        <a:t>lio’s</a:t>
                      </a:r>
                      <a:r>
                        <a:rPr lang="nl-NL" sz="1600" u="none" strike="noStrike" dirty="0">
                          <a:effectLst/>
                        </a:rPr>
                        <a:t> </a:t>
                      </a:r>
                      <a:r>
                        <a:rPr lang="nl-NL" sz="1600" u="none" strike="noStrike" dirty="0" err="1">
                          <a:effectLst/>
                        </a:rPr>
                        <a:t>etc</a:t>
                      </a:r>
                      <a:r>
                        <a:rPr lang="nl-NL" sz="1600" u="none" strike="noStrike" dirty="0">
                          <a:effectLst/>
                        </a:rPr>
                        <a:t>!)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7370838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 dirty="0">
                          <a:effectLst/>
                        </a:rPr>
                        <a:t>Continu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Facturen worden binnen 10 werkdagen betaald (kostenfacturen PenNed-diensten en van bestellingen)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8230018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Continu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Orders worden binnen 10 werkdagen geleverd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1744590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 dirty="0">
                          <a:effectLst/>
                        </a:rPr>
                        <a:t>Uiterlijk 2 weken na start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Inkooptransacties voor de PE gedaan (bv meubilair, verbruiksartikelen, en </a:t>
                      </a:r>
                      <a:r>
                        <a:rPr lang="nl-NL" sz="1600" u="none" strike="noStrike" dirty="0" err="1">
                          <a:effectLst/>
                        </a:rPr>
                        <a:t>evt</a:t>
                      </a:r>
                      <a:r>
                        <a:rPr lang="nl-NL" sz="1600" u="none" strike="noStrike" dirty="0">
                          <a:effectLst/>
                        </a:rPr>
                        <a:t> grondstoffen)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1819300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Uiterlijk 2 weken na start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Minimaal 3 verkoopklare producten gereed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9155273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Uiterlijk 3 weken na start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Professionele website met 3 verkoopbare producten, werkende </a:t>
                      </a:r>
                      <a:r>
                        <a:rPr lang="nl-NL" sz="1600" u="none" strike="noStrike" dirty="0" err="1">
                          <a:effectLst/>
                        </a:rPr>
                        <a:t>buy</a:t>
                      </a:r>
                      <a:r>
                        <a:rPr lang="nl-NL" sz="1600" u="none" strike="noStrike" dirty="0">
                          <a:effectLst/>
                        </a:rPr>
                        <a:t> buttons, kloppende contactinfo en disclaimer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3274979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Uiterlijk 3 weken na start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Salarissen aan trainees betaald en daarmee privé aankopen gedaan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9235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2226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5829299" y="273051"/>
            <a:ext cx="6181725" cy="5221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/>
              <a:t>Handige informatie</a:t>
            </a:r>
          </a:p>
          <a:p>
            <a:pPr marL="0" indent="0">
              <a:buNone/>
            </a:pPr>
            <a:r>
              <a:rPr lang="nl-NL" sz="2000" dirty="0"/>
              <a:t>Module </a:t>
            </a:r>
            <a:r>
              <a:rPr lang="nl-NL" sz="2000" b="1" dirty="0"/>
              <a:t>online didactiek</a:t>
            </a:r>
            <a:r>
              <a:rPr lang="nl-NL" sz="2000" dirty="0"/>
              <a:t> van Stichting Praktijkleren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56355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https://www.stichtingpraktijkleren.nl/oo/online-didactiek/</a:t>
            </a:r>
            <a:endParaRPr lang="nl-NL" sz="2000" dirty="0">
              <a:solidFill>
                <a:srgbClr val="56355B"/>
              </a:solidFill>
            </a:endParaRP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Uitgebreide blogs over </a:t>
            </a:r>
            <a:r>
              <a:rPr lang="nl-NL" sz="2000" b="1" dirty="0"/>
              <a:t>Teams in het onderwijs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56355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https://socialmediainhetmbo.nl/office365/microsoft-teams-handleidingen-voor-scholen/</a:t>
            </a:r>
            <a:endParaRPr lang="nl-NL" sz="2000" dirty="0">
              <a:solidFill>
                <a:srgbClr val="56355B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56355B"/>
              </a:solidFill>
            </a:endParaRPr>
          </a:p>
          <a:p>
            <a:pPr marL="0" indent="0">
              <a:buNone/>
            </a:pPr>
            <a:r>
              <a:rPr lang="nl-NL" sz="2000" dirty="0"/>
              <a:t>Filmpje: </a:t>
            </a:r>
            <a:r>
              <a:rPr lang="nl-NL" sz="2000" dirty="0">
                <a:solidFill>
                  <a:srgbClr val="56355B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Een werkdag in een PE</a:t>
            </a:r>
            <a:endParaRPr lang="nl-NL" sz="2000" dirty="0">
              <a:solidFill>
                <a:srgbClr val="56355B"/>
              </a:solidFill>
            </a:endParaRP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Filmpje: </a:t>
            </a:r>
            <a:r>
              <a:rPr lang="nl-NL" sz="2000" dirty="0">
                <a:solidFill>
                  <a:srgbClr val="56355B"/>
                </a:solidFill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weekstart PE</a:t>
            </a:r>
            <a:endParaRPr lang="nl-NL" sz="2000" dirty="0">
              <a:solidFill>
                <a:srgbClr val="56355B"/>
              </a:solidFill>
            </a:endParaRPr>
          </a:p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lvl="1"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endParaRPr lang="nl-NL" sz="2800" dirty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75" y="273050"/>
            <a:ext cx="5288630" cy="4342911"/>
          </a:xfrm>
          <a:prstGeom prst="rect">
            <a:avLst/>
          </a:prstGeom>
          <a:ln w="38100">
            <a:solidFill>
              <a:srgbClr val="56355B"/>
            </a:solidFill>
          </a:ln>
        </p:spPr>
      </p:pic>
      <p:sp>
        <p:nvSpPr>
          <p:cNvPr id="4" name="Rechthoekig bijschrift 3"/>
          <p:cNvSpPr/>
          <p:nvPr/>
        </p:nvSpPr>
        <p:spPr>
          <a:xfrm>
            <a:off x="254679" y="5343808"/>
            <a:ext cx="4688257" cy="1126003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tx1"/>
                </a:solidFill>
              </a:rPr>
              <a:t>Voor vragen of hulp: </a:t>
            </a:r>
          </a:p>
          <a:p>
            <a:r>
              <a:rPr lang="nl-NL" dirty="0">
                <a:solidFill>
                  <a:schemeClr val="tx1"/>
                </a:solidFill>
              </a:rPr>
              <a:t>Mail naar penned@stichtingpraktijkleren.nl</a:t>
            </a:r>
          </a:p>
        </p:txBody>
      </p:sp>
    </p:spTree>
    <p:extLst>
      <p:ext uri="{BB962C8B-B14F-4D97-AF65-F5344CB8AC3E}">
        <p14:creationId xmlns:p14="http://schemas.microsoft.com/office/powerpoint/2010/main" val="291744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DCAB9">
              <a:alpha val="50000"/>
            </a:srgbClr>
          </a:solidFill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56355B"/>
                </a:solidFill>
              </a:rPr>
              <a:t>Tips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1181819"/>
            <a:ext cx="11286226" cy="527936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NL" sz="8000" b="1" dirty="0"/>
              <a:t>Bekijk de module online didactiek van Stichting Praktijkleren</a:t>
            </a:r>
          </a:p>
          <a:p>
            <a:pPr marL="0" indent="0">
              <a:buNone/>
            </a:pPr>
            <a:r>
              <a:rPr lang="nl-NL" sz="8000" dirty="0">
                <a:hlinkClick r:id="rId2"/>
              </a:rPr>
              <a:t>https://www.stichtingpraktijkleren.nl/oo/online-didactiek/</a:t>
            </a:r>
            <a:endParaRPr lang="nl-NL" sz="8000" dirty="0"/>
          </a:p>
          <a:p>
            <a:pPr marL="0" indent="0">
              <a:buNone/>
            </a:pPr>
            <a:r>
              <a:rPr lang="nl-NL" sz="8000" dirty="0"/>
              <a:t>(log in op de site van Stichting Praktijkleren)</a:t>
            </a:r>
          </a:p>
          <a:p>
            <a:pPr marL="0" indent="0">
              <a:buNone/>
            </a:pPr>
            <a:endParaRPr lang="nl-NL" sz="8000" b="1" dirty="0"/>
          </a:p>
          <a:p>
            <a:pPr marL="0" indent="0">
              <a:buNone/>
            </a:pPr>
            <a:endParaRPr lang="nl-NL" sz="8000" b="1" dirty="0"/>
          </a:p>
          <a:p>
            <a:pPr marL="0" indent="0">
              <a:buNone/>
            </a:pPr>
            <a:r>
              <a:rPr lang="nl-NL" sz="8000" b="1" dirty="0"/>
              <a:t>Bekijk deze serie blogs over online lesgeven via MS Teams. </a:t>
            </a:r>
            <a:br>
              <a:rPr lang="nl-NL" sz="8000" b="1" dirty="0"/>
            </a:br>
            <a:r>
              <a:rPr lang="nl-NL" sz="8000" dirty="0"/>
              <a:t>Je vindt hier een schat aan informatie over alles wat Teams te bieden heeft en hoe je dat kunt inzetten voor educatieve online bijeenkomsten.</a:t>
            </a:r>
          </a:p>
          <a:p>
            <a:pPr marL="0" indent="0">
              <a:buNone/>
            </a:pPr>
            <a:r>
              <a:rPr lang="nl-NL" sz="8000" dirty="0">
                <a:hlinkClick r:id="rId3"/>
              </a:rPr>
              <a:t>https://socialmediainhetmbo.nl/office365/microsoft-teams-handleidingen-voor-scholen/</a:t>
            </a:r>
            <a:r>
              <a:rPr lang="nl-NL" sz="8000" dirty="0"/>
              <a:t> </a:t>
            </a:r>
          </a:p>
          <a:p>
            <a:pPr marL="800100" lvl="2" indent="0">
              <a:buNone/>
            </a:pP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Bron: Office 365 in het mbo </a:t>
            </a:r>
          </a:p>
          <a:p>
            <a:pPr marL="800100" lvl="2" indent="0">
              <a:buNone/>
            </a:pPr>
            <a:r>
              <a:rPr lang="nl-NL" sz="6400" i="1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Ashwin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 Brouwer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 (Friesland College) en 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Annet Smith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 (Nova College) schrijven hier over Office 365 in het (mbo) onderwijs. </a:t>
            </a:r>
            <a:r>
              <a:rPr lang="nl-NL" sz="6400" i="1" dirty="0" err="1">
                <a:solidFill>
                  <a:schemeClr val="bg1">
                    <a:lumMod val="50000"/>
                  </a:schemeClr>
                </a:solidFill>
              </a:rPr>
              <a:t>Ashwin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 en Annet zijn beide Microsoft </a:t>
            </a:r>
            <a:r>
              <a:rPr lang="nl-NL" sz="6400" i="1" dirty="0" err="1">
                <a:solidFill>
                  <a:schemeClr val="bg1">
                    <a:lumMod val="50000"/>
                  </a:schemeClr>
                </a:solidFill>
              </a:rPr>
              <a:t>Innovative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6400" i="1" dirty="0" err="1">
                <a:solidFill>
                  <a:schemeClr val="bg1">
                    <a:lumMod val="50000"/>
                  </a:schemeClr>
                </a:solidFill>
              </a:rPr>
              <a:t>Educator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 Expert. Office 365 in het mbo is een publicatie van </a:t>
            </a:r>
            <a:r>
              <a:rPr lang="nl-NL" sz="6400" i="1" dirty="0" err="1">
                <a:solidFill>
                  <a:schemeClr val="bg1">
                    <a:lumMod val="50000"/>
                  </a:schemeClr>
                </a:solidFill>
                <a:hlinkClick r:id="rId6"/>
              </a:rPr>
              <a:t>Social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  <a:hlinkClick r:id="rId6"/>
              </a:rPr>
              <a:t> media in het mbo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nl-NL" sz="8000" dirty="0">
              <a:hlinkClick r:id="" action="ppaction://noaction"/>
            </a:endParaRPr>
          </a:p>
          <a:p>
            <a:pPr marL="0" indent="0">
              <a:buNone/>
            </a:pPr>
            <a:br>
              <a:rPr lang="nl-NL" sz="8000" dirty="0">
                <a:hlinkClick r:id="" action="ppaction://noaction"/>
              </a:rPr>
            </a:br>
            <a:r>
              <a:rPr lang="nl-NL" sz="8000" b="1" dirty="0"/>
              <a:t>Bekijk deze tips over digitale etiquette voor MS Teams</a:t>
            </a:r>
            <a:endParaRPr lang="nl-NL" sz="8000" dirty="0"/>
          </a:p>
          <a:p>
            <a:pPr marL="0" indent="0">
              <a:buNone/>
            </a:pPr>
            <a:r>
              <a:rPr lang="nl-NL" sz="8000" dirty="0">
                <a:hlinkClick r:id="rId7"/>
              </a:rPr>
              <a:t>https://www.managementsupport.nl/digitaal-werken/nieuws/2020/08/digitale-etiquette-microsoft-teams-10118681?_ga=2.3947440.1659834782.1597770034-2064962137.1597770034</a:t>
            </a:r>
            <a:endParaRPr lang="nl-NL" sz="8000" dirty="0"/>
          </a:p>
          <a:p>
            <a:pPr marL="800100" lvl="2" indent="0">
              <a:buNone/>
            </a:pP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Bron: Managementsupport.nl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1" name="Tijdelijke aanduiding voor inhoud 3"/>
          <p:cNvSpPr txBox="1">
            <a:spLocks/>
          </p:cNvSpPr>
          <p:nvPr/>
        </p:nvSpPr>
        <p:spPr>
          <a:xfrm>
            <a:off x="1316966" y="3599097"/>
            <a:ext cx="10578860" cy="286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3669" y="396816"/>
            <a:ext cx="3053750" cy="2507674"/>
          </a:xfrm>
          <a:prstGeom prst="rect">
            <a:avLst/>
          </a:prstGeom>
          <a:ln w="38100">
            <a:solidFill>
              <a:srgbClr val="56355B"/>
            </a:solidFill>
          </a:ln>
        </p:spPr>
      </p:pic>
    </p:spTree>
    <p:extLst>
      <p:ext uri="{BB962C8B-B14F-4D97-AF65-F5344CB8AC3E}">
        <p14:creationId xmlns:p14="http://schemas.microsoft.com/office/powerpoint/2010/main" val="212074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6FEB665-72D8-414D-83AA-FFAE3595E5FB}"/>
              </a:ext>
            </a:extLst>
          </p:cNvPr>
          <p:cNvSpPr txBox="1">
            <a:spLocks/>
          </p:cNvSpPr>
          <p:nvPr/>
        </p:nvSpPr>
        <p:spPr>
          <a:xfrm>
            <a:off x="384000" y="2014834"/>
            <a:ext cx="11424000" cy="1414166"/>
          </a:xfrm>
          <a:prstGeom prst="rect">
            <a:avLst/>
          </a:prstGeom>
          <a:solidFill>
            <a:srgbClr val="9DCAB9">
              <a:alpha val="50196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>
                <a:solidFill>
                  <a:srgbClr val="56355B"/>
                </a:solidFill>
              </a:rPr>
              <a:t>BLOK 1a</a:t>
            </a:r>
          </a:p>
          <a:p>
            <a:pPr algn="ctr"/>
            <a:r>
              <a:rPr lang="nl-NL" b="1" dirty="0">
                <a:solidFill>
                  <a:srgbClr val="56355B"/>
                </a:solidFill>
              </a:rPr>
              <a:t>	 </a:t>
            </a:r>
            <a:r>
              <a:rPr lang="nl-NL" dirty="0">
                <a:solidFill>
                  <a:srgbClr val="56355B"/>
                </a:solidFill>
              </a:rPr>
              <a:t>Kennismaking</a:t>
            </a:r>
          </a:p>
        </p:txBody>
      </p:sp>
    </p:spTree>
    <p:extLst>
      <p:ext uri="{BB962C8B-B14F-4D97-AF65-F5344CB8AC3E}">
        <p14:creationId xmlns:p14="http://schemas.microsoft.com/office/powerpoint/2010/main" val="251828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743863" y="221886"/>
            <a:ext cx="7970807" cy="2409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/>
              <a:t>Voorbereiding Kick-offbijeenkomst 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2000" dirty="0"/>
              <a:t>Laat de </a:t>
            </a:r>
            <a:r>
              <a:rPr lang="nl-NL" sz="2000" dirty="0" err="1"/>
              <a:t>PE-uren</a:t>
            </a:r>
            <a:r>
              <a:rPr lang="nl-NL" sz="2000" dirty="0"/>
              <a:t> in het rooster opnemen onder de PE-naam, eventueel als </a:t>
            </a:r>
            <a:r>
              <a:rPr lang="nl-NL" sz="2000" i="1" dirty="0"/>
              <a:t>practice enterprise</a:t>
            </a:r>
            <a:r>
              <a:rPr lang="nl-NL" sz="2000" dirty="0"/>
              <a:t> of indien van toepassing als </a:t>
            </a:r>
            <a:r>
              <a:rPr lang="nl-NL" sz="2000" dirty="0" err="1"/>
              <a:t>bpv</a:t>
            </a:r>
            <a:r>
              <a:rPr lang="nl-NL" sz="2000" dirty="0"/>
              <a:t>-uren. </a:t>
            </a:r>
          </a:p>
          <a:p>
            <a:r>
              <a:rPr lang="nl-NL" sz="2000" dirty="0"/>
              <a:t>Stuur je trainees een uitnodiging (vanuit de BL-mail) voor een </a:t>
            </a:r>
            <a:r>
              <a:rPr lang="nl-NL" sz="2000" u="sng" dirty="0"/>
              <a:t>kick-offbijeenkomst</a:t>
            </a:r>
            <a:r>
              <a:rPr lang="nl-NL" sz="2000" dirty="0"/>
              <a:t> of voor een 1</a:t>
            </a:r>
            <a:r>
              <a:rPr lang="nl-NL" sz="2000" baseline="30000" dirty="0"/>
              <a:t>e</a:t>
            </a:r>
            <a:r>
              <a:rPr lang="nl-NL" sz="2000" dirty="0"/>
              <a:t> werkoverleg (=1</a:t>
            </a:r>
            <a:r>
              <a:rPr lang="nl-NL" sz="2000" baseline="30000" dirty="0"/>
              <a:t>e</a:t>
            </a:r>
            <a:r>
              <a:rPr lang="nl-NL" sz="2000" dirty="0"/>
              <a:t> contactmoment).</a:t>
            </a:r>
          </a:p>
          <a:p>
            <a:pPr marL="0" indent="0">
              <a:buNone/>
            </a:pPr>
            <a:r>
              <a:rPr lang="nl-NL" sz="1800" dirty="0"/>
              <a:t> </a:t>
            </a: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4" y="3157821"/>
            <a:ext cx="852659" cy="852659"/>
          </a:xfrm>
          <a:ln w="28575">
            <a:solidFill>
              <a:srgbClr val="56355B"/>
            </a:solidFill>
          </a:ln>
        </p:spPr>
      </p:pic>
      <p:sp>
        <p:nvSpPr>
          <p:cNvPr id="11" name="Tijdelijke aanduiding voor inhoud 3"/>
          <p:cNvSpPr txBox="1">
            <a:spLocks/>
          </p:cNvSpPr>
          <p:nvPr/>
        </p:nvSpPr>
        <p:spPr>
          <a:xfrm>
            <a:off x="1852615" y="3031987"/>
            <a:ext cx="10023894" cy="31486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/>
              <a:t>Indien online</a:t>
            </a:r>
          </a:p>
          <a:p>
            <a:r>
              <a:rPr lang="nl-NL" sz="2000" dirty="0"/>
              <a:t>vermeld een link naar de bijeenkomst (Teams of Google Meet of …)</a:t>
            </a:r>
          </a:p>
          <a:p>
            <a:r>
              <a:rPr lang="nl-NL" sz="2000" dirty="0"/>
              <a:t>Vraag de deelnemers om vooraf beeld en geluid te testen (tijdens de online bijeenkomst hebben alle trainees en bedrijfsleiders hun camera aan staan)</a:t>
            </a:r>
          </a:p>
          <a:p>
            <a:r>
              <a:rPr lang="nl-NL" sz="2000" dirty="0"/>
              <a:t>Indien een trainee geen webcam heeft: laat de trainee een gratis app op de smartphone installeren.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Android + Windows: </a:t>
            </a:r>
            <a:r>
              <a:rPr lang="nl-NL" dirty="0" err="1"/>
              <a:t>Droidapp</a:t>
            </a:r>
            <a:endParaRPr lang="nl-NL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 err="1"/>
              <a:t>Iphone</a:t>
            </a:r>
            <a:r>
              <a:rPr lang="nl-NL" dirty="0"/>
              <a:t> + Mac: </a:t>
            </a:r>
            <a:r>
              <a:rPr lang="nl-NL" dirty="0" err="1"/>
              <a:t>Iriun</a:t>
            </a:r>
            <a:r>
              <a:rPr lang="nl-NL" dirty="0"/>
              <a:t> Webcam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Meer info: </a:t>
            </a:r>
            <a:r>
              <a:rPr lang="nl-NL" sz="1400" dirty="0">
                <a:hlinkClick r:id="rId3"/>
              </a:rPr>
              <a:t>https://tweakers.net/reviews/7756/3/vijf-thuiswerkwebcams-getest-je-smartphone-of-fotocamera-als-webcam.html</a:t>
            </a:r>
            <a:endParaRPr lang="nl-NL" sz="1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15" y="216180"/>
            <a:ext cx="3200000" cy="1800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5F6A007-3F6C-57ED-DC56-8ED7A6ED72B7}"/>
              </a:ext>
            </a:extLst>
          </p:cNvPr>
          <p:cNvSpPr/>
          <p:nvPr/>
        </p:nvSpPr>
        <p:spPr>
          <a:xfrm>
            <a:off x="1564481" y="1835944"/>
            <a:ext cx="550069" cy="18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A88AAD5-085C-22E6-2DB2-F6C1CFC0B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81" y="1835944"/>
            <a:ext cx="313079" cy="15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99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3821501" y="331516"/>
            <a:ext cx="7553865" cy="3510952"/>
          </a:xfrm>
        </p:spPr>
        <p:txBody>
          <a:bodyPr>
            <a:normAutofit/>
          </a:bodyPr>
          <a:lstStyle/>
          <a:p>
            <a:r>
              <a:rPr lang="nl-NL" sz="2800" dirty="0"/>
              <a:t>Start meteen in je rol van bedrijfsleider.</a:t>
            </a:r>
          </a:p>
          <a:p>
            <a:pPr marL="857250" lvl="2" indent="0">
              <a:buNone/>
            </a:pPr>
            <a:r>
              <a:rPr lang="nl-NL" sz="2200" dirty="0"/>
              <a:t>bv: </a:t>
            </a:r>
            <a:r>
              <a:rPr lang="nl-NL" sz="2200" i="1" dirty="0"/>
              <a:t>Welkom bij het bedrijf [naam PE]! Fijn dat jullie met mij samen gaan werken om dit bedrijf tot een succes te maken.</a:t>
            </a:r>
          </a:p>
          <a:p>
            <a:pPr marL="857250" lvl="2" indent="0">
              <a:buNone/>
            </a:pPr>
            <a:endParaRPr lang="nl-NL" i="1" dirty="0"/>
          </a:p>
          <a:p>
            <a:r>
              <a:rPr lang="nl-NL" sz="2800" dirty="0"/>
              <a:t>Laat iedereen zijn/haar naam vertellen en welke werkervaring men heeft.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8" y="5037451"/>
            <a:ext cx="755292" cy="755292"/>
          </a:xfrm>
          <a:prstGeom prst="rect">
            <a:avLst/>
          </a:prstGeom>
          <a:ln w="38100">
            <a:solidFill>
              <a:srgbClr val="56355B"/>
            </a:solidFill>
          </a:ln>
        </p:spPr>
      </p:pic>
      <p:sp>
        <p:nvSpPr>
          <p:cNvPr id="5" name="Rechthoek 4"/>
          <p:cNvSpPr/>
          <p:nvPr/>
        </p:nvSpPr>
        <p:spPr>
          <a:xfrm>
            <a:off x="1383866" y="5037451"/>
            <a:ext cx="57998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dirty="0"/>
              <a:t>Vraag of iedereen zijn accountnaam juist wil invoeren in het online scherm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10E70E-CC22-4F52-84BB-1FA70B5D1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03" y="331516"/>
            <a:ext cx="3200000" cy="1800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CFD0CE4-E64C-4FDC-8977-73DF06734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03" y="2205270"/>
            <a:ext cx="3200000" cy="1800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D237EEDB-6DDE-2A3B-F7E2-7B74ED41737F}"/>
              </a:ext>
            </a:extLst>
          </p:cNvPr>
          <p:cNvSpPr/>
          <p:nvPr/>
        </p:nvSpPr>
        <p:spPr>
          <a:xfrm>
            <a:off x="1614488" y="1971675"/>
            <a:ext cx="485775" cy="15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880D0CD-7EE4-4D0C-CBCD-8558F6DE1F12}"/>
              </a:ext>
            </a:extLst>
          </p:cNvPr>
          <p:cNvSpPr/>
          <p:nvPr/>
        </p:nvSpPr>
        <p:spPr>
          <a:xfrm>
            <a:off x="1614488" y="3842468"/>
            <a:ext cx="485775" cy="162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9CAEF69-6789-EE96-81B1-47A4DC671C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8" y="1972192"/>
            <a:ext cx="329096" cy="13080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0751E68-4C9B-B3AC-3EDF-47B88D65B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8" y="3833227"/>
            <a:ext cx="329096" cy="13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20478"/>
      </p:ext>
    </p:extLst>
  </p:cSld>
  <p:clrMapOvr>
    <a:masterClrMapping/>
  </p:clrMapOvr>
</p:sld>
</file>

<file path=ppt/theme/theme1.xml><?xml version="1.0" encoding="utf-8"?>
<a:theme xmlns:a="http://schemas.openxmlformats.org/drawingml/2006/main" name="PenNed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nNed" id="{8504AA5E-996E-427C-B15C-E8DABFAC6E15}" vid="{4C018FBF-D840-4D1D-88AB-1AE159B0455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CD30E1369C9649B8DE5D1E85899AED" ma:contentTypeVersion="16" ma:contentTypeDescription="Een nieuw document maken." ma:contentTypeScope="" ma:versionID="40b629855f4d3ab498466f8039719cad">
  <xsd:schema xmlns:xsd="http://www.w3.org/2001/XMLSchema" xmlns:xs="http://www.w3.org/2001/XMLSchema" xmlns:p="http://schemas.microsoft.com/office/2006/metadata/properties" xmlns:ns2="92410b36-c1e6-4a6f-baa0-dbabff6ee623" xmlns:ns3="35c6331a-2a23-464e-9aa5-03df216f8e92" targetNamespace="http://schemas.microsoft.com/office/2006/metadata/properties" ma:root="true" ma:fieldsID="293c70e529f3ee3b16297332aa34974f" ns2:_="" ns3:_="">
    <xsd:import namespace="92410b36-c1e6-4a6f-baa0-dbabff6ee623"/>
    <xsd:import namespace="35c6331a-2a23-464e-9aa5-03df216f8e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10b36-c1e6-4a6f-baa0-dbabff6ee6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3a693f84-d9d9-45de-9cc2-e572aa08d8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6331a-2a23-464e-9aa5-03df216f8e9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eefe93-6f21-476a-8024-67cadef59b58}" ma:internalName="TaxCatchAll" ma:showField="CatchAllData" ma:web="35c6331a-2a23-464e-9aa5-03df216f8e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410b36-c1e6-4a6f-baa0-dbabff6ee623">
      <Terms xmlns="http://schemas.microsoft.com/office/infopath/2007/PartnerControls"/>
    </lcf76f155ced4ddcb4097134ff3c332f>
    <TaxCatchAll xmlns="35c6331a-2a23-464e-9aa5-03df216f8e92" xsi:nil="true"/>
    <MediaLengthInSeconds xmlns="92410b36-c1e6-4a6f-baa0-dbabff6ee623" xsi:nil="true"/>
    <SharedWithUsers xmlns="35c6331a-2a23-464e-9aa5-03df216f8e92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456439D-4F2B-4795-A28C-7547FCDFC943}"/>
</file>

<file path=customXml/itemProps2.xml><?xml version="1.0" encoding="utf-8"?>
<ds:datastoreItem xmlns:ds="http://schemas.openxmlformats.org/officeDocument/2006/customXml" ds:itemID="{E09597A9-9DF4-4D12-BB7E-EA68186590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2E25CA-13D1-467F-B7CA-F712730C1E8D}">
  <ds:schemaRefs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5c6331a-2a23-464e-9aa5-03df216f8e92"/>
    <ds:schemaRef ds:uri="http://www.w3.org/XML/1998/namespace"/>
    <ds:schemaRef ds:uri="http://schemas.microsoft.com/office/infopath/2007/PartnerControls"/>
    <ds:schemaRef ds:uri="92410b36-c1e6-4a6f-baa0-dbabff6ee62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4286</Words>
  <Application>Microsoft Office PowerPoint</Application>
  <PresentationFormat>Breedbeeld</PresentationFormat>
  <Paragraphs>676</Paragraphs>
  <Slides>54</Slides>
  <Notes>0</Notes>
  <HiddenSlides>24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54</vt:i4>
      </vt:variant>
    </vt:vector>
  </HeadingPairs>
  <TitlesOfParts>
    <vt:vector size="60" baseType="lpstr">
      <vt:lpstr>Arial</vt:lpstr>
      <vt:lpstr>Calibri</vt:lpstr>
      <vt:lpstr>Courier New</vt:lpstr>
      <vt:lpstr>Roboto</vt:lpstr>
      <vt:lpstr>Wingdings</vt:lpstr>
      <vt:lpstr>PenNed</vt:lpstr>
      <vt:lpstr>OPSTART VAN DE PE Blok 1: Introductie van de PE</vt:lpstr>
      <vt:lpstr>INHOUD BLOK 1 – Introductie van de PE</vt:lpstr>
      <vt:lpstr>Over deze handleiding</vt:lpstr>
      <vt:lpstr>Uitgangspunten</vt:lpstr>
      <vt:lpstr>Doen</vt:lpstr>
      <vt:lpstr>Tips</vt:lpstr>
      <vt:lpstr>PowerPoint-presentatie</vt:lpstr>
      <vt:lpstr>PowerPoint-presentatie</vt:lpstr>
      <vt:lpstr>PowerPoint-presentatie</vt:lpstr>
      <vt:lpstr>Kick off: Introductie PenNed en [naam PE]</vt:lpstr>
      <vt:lpstr>KENNISMAKING</vt:lpstr>
      <vt:lpstr>PowerPoint-presentatie</vt:lpstr>
      <vt:lpstr>WAT IS EEN PE?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AFSPRAKEN Omgangsvormen</vt:lpstr>
      <vt:lpstr>PowerPoint-presentatie</vt:lpstr>
      <vt:lpstr>PowerPoint-presentatie</vt:lpstr>
      <vt:lpstr>WEBSITE PENNED</vt:lpstr>
      <vt:lpstr>PowerPoint-presentatie</vt:lpstr>
      <vt:lpstr>WEBSITE PENNED/MijnPE</vt:lpstr>
      <vt:lpstr>PowerPoint-presentatie</vt:lpstr>
      <vt:lpstr>PowerPoint-presentatie</vt:lpstr>
      <vt:lpstr>PowerPoint-presentatie</vt:lpstr>
      <vt:lpstr>WEBSITE  PORTAL</vt:lpstr>
      <vt:lpstr>PowerPoint-presentatie</vt:lpstr>
      <vt:lpstr>PORTAL / BEDRIJVENGIDS</vt:lpstr>
      <vt:lpstr>PowerPoint-presentatie</vt:lpstr>
      <vt:lpstr>PORTAL / BEDRIJVENGIDS</vt:lpstr>
      <vt:lpstr>PowerPoint-presentatie</vt:lpstr>
      <vt:lpstr>PowerPoint-presentatie</vt:lpstr>
      <vt:lpstr>PowerPoint-presentatie</vt:lpstr>
      <vt:lpstr>HANDIG Gmail van de PE</vt:lpstr>
      <vt:lpstr>PowerPoint-presentatie</vt:lpstr>
      <vt:lpstr>HANDIG Bestanden + Opslag</vt:lpstr>
      <vt:lpstr>PowerPoint-presentatie</vt:lpstr>
      <vt:lpstr>HANDIG Google voor de PE</vt:lpstr>
      <vt:lpstr>HANDIG Google voor de PE</vt:lpstr>
      <vt:lpstr>PowerPoint-presentatie</vt:lpstr>
      <vt:lpstr>PowerPoint-presentatie</vt:lpstr>
      <vt:lpstr>PowerPoint-presentatie</vt:lpstr>
      <vt:lpstr>HANDIG Bestanden die je nodig hebt</vt:lpstr>
      <vt:lpstr>PowerPoint-presentatie</vt:lpstr>
      <vt:lpstr>PowerPoint-presentatie</vt:lpstr>
      <vt:lpstr>AFSLUITING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Accent Automatisering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Arianne Schekkerman</dc:creator>
  <cp:lastModifiedBy>Suzanne Palm</cp:lastModifiedBy>
  <cp:revision>302</cp:revision>
  <dcterms:created xsi:type="dcterms:W3CDTF">2020-06-22T07:52:10Z</dcterms:created>
  <dcterms:modified xsi:type="dcterms:W3CDTF">2022-05-19T09:54:15Z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0x0101006BCD30E1369C9649B8DE5D1E85899AED</vt:lpwstr>
  </property>
  <property fmtid="{D5CDD505-2E9C-101B-9397-08002B2CF9AE}" pid="3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  <property fmtid="{D5CDD505-2E9C-101B-9397-08002B2CF9AE}" pid="12" name="MediaServiceImageTags">
    <vt:lpwstr/>
  </property>
</Properties>
</file>