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30"/>
  </p:notesMasterIdLst>
  <p:sldIdLst>
    <p:sldId id="345" r:id="rId5"/>
    <p:sldId id="325" r:id="rId6"/>
    <p:sldId id="341" r:id="rId7"/>
    <p:sldId id="343" r:id="rId8"/>
    <p:sldId id="342" r:id="rId9"/>
    <p:sldId id="344" r:id="rId10"/>
    <p:sldId id="385" r:id="rId11"/>
    <p:sldId id="387" r:id="rId12"/>
    <p:sldId id="359" r:id="rId13"/>
    <p:sldId id="356" r:id="rId14"/>
    <p:sldId id="357" r:id="rId15"/>
    <p:sldId id="388" r:id="rId16"/>
    <p:sldId id="389" r:id="rId17"/>
    <p:sldId id="390" r:id="rId18"/>
    <p:sldId id="386" r:id="rId19"/>
    <p:sldId id="392" r:id="rId20"/>
    <p:sldId id="277" r:id="rId21"/>
    <p:sldId id="391" r:id="rId22"/>
    <p:sldId id="393" r:id="rId23"/>
    <p:sldId id="314" r:id="rId24"/>
    <p:sldId id="318" r:id="rId25"/>
    <p:sldId id="317" r:id="rId26"/>
    <p:sldId id="319" r:id="rId27"/>
    <p:sldId id="324" r:id="rId28"/>
    <p:sldId id="316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pagina" id="{4D1C67F2-C671-4438-A6B8-8085EB6217E4}">
          <p14:sldIdLst>
            <p14:sldId id="345"/>
            <p14:sldId id="325"/>
          </p14:sldIdLst>
        </p14:section>
        <p14:section name="1. Info + voorbereiding BL" id="{F991E46E-823C-4D04-B6A3-9AFFC7A89ADC}">
          <p14:sldIdLst>
            <p14:sldId id="341"/>
            <p14:sldId id="343"/>
            <p14:sldId id="342"/>
            <p14:sldId id="344"/>
          </p14:sldIdLst>
        </p14:section>
        <p14:section name="2. Organisatie van de PE" id="{CEEFAA4C-06B3-4254-9E7F-9E1E4686233E}">
          <p14:sldIdLst>
            <p14:sldId id="385"/>
            <p14:sldId id="387"/>
            <p14:sldId id="359"/>
            <p14:sldId id="356"/>
            <p14:sldId id="357"/>
            <p14:sldId id="388"/>
            <p14:sldId id="389"/>
            <p14:sldId id="390"/>
            <p14:sldId id="386"/>
            <p14:sldId id="392"/>
            <p14:sldId id="277"/>
            <p14:sldId id="391"/>
            <p14:sldId id="393"/>
            <p14:sldId id="314"/>
            <p14:sldId id="318"/>
            <p14:sldId id="317"/>
          </p14:sldIdLst>
        </p14:section>
        <p14:section name="Meer voor de BL" id="{8E9B8738-B3A8-48F1-AFBF-FB7F857CC954}">
          <p14:sldIdLst>
            <p14:sldId id="319"/>
            <p14:sldId id="324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55B"/>
    <a:srgbClr val="9DCAB9"/>
    <a:srgbClr val="D7A900"/>
    <a:srgbClr val="F2EDC6"/>
    <a:srgbClr val="E9E09B"/>
    <a:srgbClr val="FFFFCC"/>
    <a:srgbClr val="CCECFF"/>
    <a:srgbClr val="71893F"/>
    <a:srgbClr val="9BBB59"/>
    <a:srgbClr val="71A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3F465-C4BE-40A3-A1F0-8644377536EC}" v="22" dt="2022-05-19T07:08:05.487"/>
    <p1510:client id="{21247616-2E0B-F759-6709-59F089E9D194}" v="11" dt="2022-05-19T07:01:37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112" d="100"/>
          <a:sy n="112" d="100"/>
        </p:scale>
        <p:origin x="1086" y="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Palm" userId="86ffb286-e654-481b-8bfe-c3ed0584a396" providerId="ADAL" clId="{0283F465-C4BE-40A3-A1F0-8644377536EC}"/>
    <pc:docChg chg="custSel modSld modMainMaster">
      <pc:chgData name="Suzanne Palm" userId="86ffb286-e654-481b-8bfe-c3ed0584a396" providerId="ADAL" clId="{0283F465-C4BE-40A3-A1F0-8644377536EC}" dt="2022-05-19T07:13:03.847" v="69" actId="207"/>
      <pc:docMkLst>
        <pc:docMk/>
      </pc:docMkLst>
      <pc:sldChg chg="modSp mod">
        <pc:chgData name="Suzanne Palm" userId="86ffb286-e654-481b-8bfe-c3ed0584a396" providerId="ADAL" clId="{0283F465-C4BE-40A3-A1F0-8644377536EC}" dt="2022-05-19T07:10:00.693" v="48" actId="692"/>
        <pc:sldMkLst>
          <pc:docMk/>
          <pc:sldMk cId="4065169053" sldId="277"/>
        </pc:sldMkLst>
        <pc:spChg chg="mod">
          <ac:chgData name="Suzanne Palm" userId="86ffb286-e654-481b-8bfe-c3ed0584a396" providerId="ADAL" clId="{0283F465-C4BE-40A3-A1F0-8644377536EC}" dt="2022-05-19T07:10:00.693" v="48" actId="692"/>
          <ac:spMkLst>
            <pc:docMk/>
            <pc:sldMk cId="4065169053" sldId="277"/>
            <ac:spMk id="9" creationId="{A1C7E53C-4FCA-432B-B3AA-1D06FD4CD822}"/>
          </ac:spMkLst>
        </pc:spChg>
      </pc:sldChg>
      <pc:sldChg chg="modSp mod">
        <pc:chgData name="Suzanne Palm" userId="86ffb286-e654-481b-8bfe-c3ed0584a396" providerId="ADAL" clId="{0283F465-C4BE-40A3-A1F0-8644377536EC}" dt="2022-05-19T07:08:45.712" v="45" actId="692"/>
        <pc:sldMkLst>
          <pc:docMk/>
          <pc:sldMk cId="2917448689" sldId="316"/>
        </pc:sldMkLst>
        <pc:spChg chg="mod">
          <ac:chgData name="Suzanne Palm" userId="86ffb286-e654-481b-8bfe-c3ed0584a396" providerId="ADAL" clId="{0283F465-C4BE-40A3-A1F0-8644377536EC}" dt="2022-05-19T07:08:45.712" v="45" actId="692"/>
          <ac:spMkLst>
            <pc:docMk/>
            <pc:sldMk cId="2917448689" sldId="316"/>
            <ac:spMk id="4" creationId="{00000000-0000-0000-0000-000000000000}"/>
          </ac:spMkLst>
        </pc:spChg>
        <pc:spChg chg="mod">
          <ac:chgData name="Suzanne Palm" userId="86ffb286-e654-481b-8bfe-c3ed0584a396" providerId="ADAL" clId="{0283F465-C4BE-40A3-A1F0-8644377536EC}" dt="2022-05-19T07:05:41.914" v="36" actId="207"/>
          <ac:spMkLst>
            <pc:docMk/>
            <pc:sldMk cId="2917448689" sldId="316"/>
            <ac:spMk id="7" creationId="{00000000-0000-0000-0000-000000000000}"/>
          </ac:spMkLst>
        </pc:spChg>
        <pc:picChg chg="mod">
          <ac:chgData name="Suzanne Palm" userId="86ffb286-e654-481b-8bfe-c3ed0584a396" providerId="ADAL" clId="{0283F465-C4BE-40A3-A1F0-8644377536EC}" dt="2022-05-19T07:05:52.827" v="37" actId="692"/>
          <ac:picMkLst>
            <pc:docMk/>
            <pc:sldMk cId="2917448689" sldId="316"/>
            <ac:picMk id="2" creationId="{00000000-0000-0000-0000-000000000000}"/>
          </ac:picMkLst>
        </pc:picChg>
      </pc:sldChg>
      <pc:sldChg chg="addSp modSp mod">
        <pc:chgData name="Suzanne Palm" userId="86ffb286-e654-481b-8bfe-c3ed0584a396" providerId="ADAL" clId="{0283F465-C4BE-40A3-A1F0-8644377536EC}" dt="2022-05-19T07:08:05.487" v="44" actId="2085"/>
        <pc:sldMkLst>
          <pc:docMk/>
          <pc:sldMk cId="580222600" sldId="324"/>
        </pc:sldMkLst>
        <pc:spChg chg="add mod">
          <ac:chgData name="Suzanne Palm" userId="86ffb286-e654-481b-8bfe-c3ed0584a396" providerId="ADAL" clId="{0283F465-C4BE-40A3-A1F0-8644377536EC}" dt="2022-05-19T07:08:05.487" v="44" actId="2085"/>
          <ac:spMkLst>
            <pc:docMk/>
            <pc:sldMk cId="580222600" sldId="324"/>
            <ac:spMk id="2" creationId="{11771E9D-4638-72E8-459A-DFE4A54DB3A6}"/>
          </ac:spMkLst>
        </pc:spChg>
        <pc:picChg chg="mod">
          <ac:chgData name="Suzanne Palm" userId="86ffb286-e654-481b-8bfe-c3ed0584a396" providerId="ADAL" clId="{0283F465-C4BE-40A3-A1F0-8644377536EC}" dt="2022-05-19T07:06:34.907" v="39" actId="1076"/>
          <ac:picMkLst>
            <pc:docMk/>
            <pc:sldMk cId="580222600" sldId="324"/>
            <ac:picMk id="4" creationId="{FA84D73C-D3C1-45C9-AC29-2A7CBEFE5368}"/>
          </ac:picMkLst>
        </pc:picChg>
      </pc:sldChg>
      <pc:sldChg chg="modSp mod">
        <pc:chgData name="Suzanne Palm" userId="86ffb286-e654-481b-8bfe-c3ed0584a396" providerId="ADAL" clId="{0283F465-C4BE-40A3-A1F0-8644377536EC}" dt="2022-05-19T07:12:56.296" v="68" actId="207"/>
        <pc:sldMkLst>
          <pc:docMk/>
          <pc:sldMk cId="1439651220" sldId="325"/>
        </pc:sldMkLst>
        <pc:spChg chg="mod">
          <ac:chgData name="Suzanne Palm" userId="86ffb286-e654-481b-8bfe-c3ed0584a396" providerId="ADAL" clId="{0283F465-C4BE-40A3-A1F0-8644377536EC}" dt="2022-05-19T07:12:56.296" v="68" actId="207"/>
          <ac:spMkLst>
            <pc:docMk/>
            <pc:sldMk cId="1439651220" sldId="325"/>
            <ac:spMk id="2" creationId="{00000000-0000-0000-0000-000000000000}"/>
          </ac:spMkLst>
        </pc:spChg>
        <pc:spChg chg="mod">
          <ac:chgData name="Suzanne Palm" userId="86ffb286-e654-481b-8bfe-c3ed0584a396" providerId="ADAL" clId="{0283F465-C4BE-40A3-A1F0-8644377536EC}" dt="2022-05-18T11:47:20.732" v="17" actId="207"/>
          <ac:spMkLst>
            <pc:docMk/>
            <pc:sldMk cId="1439651220" sldId="325"/>
            <ac:spMk id="11" creationId="{BBC1CBD8-7E29-4455-A5F3-BF571DEEFF8A}"/>
          </ac:spMkLst>
        </pc:spChg>
      </pc:sldChg>
      <pc:sldChg chg="modSp mod">
        <pc:chgData name="Suzanne Palm" userId="86ffb286-e654-481b-8bfe-c3ed0584a396" providerId="ADAL" clId="{0283F465-C4BE-40A3-A1F0-8644377536EC}" dt="2022-05-19T07:12:44.634" v="67" actId="207"/>
        <pc:sldMkLst>
          <pc:docMk/>
          <pc:sldMk cId="3500353033" sldId="341"/>
        </pc:sldMkLst>
        <pc:spChg chg="mod">
          <ac:chgData name="Suzanne Palm" userId="86ffb286-e654-481b-8bfe-c3ed0584a396" providerId="ADAL" clId="{0283F465-C4BE-40A3-A1F0-8644377536EC}" dt="2022-05-19T07:12:44.634" v="67" actId="207"/>
          <ac:spMkLst>
            <pc:docMk/>
            <pc:sldMk cId="3500353033" sldId="341"/>
            <ac:spMk id="2" creationId="{00000000-0000-0000-0000-000000000000}"/>
          </ac:spMkLst>
        </pc:spChg>
      </pc:sldChg>
      <pc:sldChg chg="modSp mod setBg">
        <pc:chgData name="Suzanne Palm" userId="86ffb286-e654-481b-8bfe-c3ed0584a396" providerId="ADAL" clId="{0283F465-C4BE-40A3-A1F0-8644377536EC}" dt="2022-05-19T07:12:32.376" v="65" actId="207"/>
        <pc:sldMkLst>
          <pc:docMk/>
          <pc:sldMk cId="3804090082" sldId="342"/>
        </pc:sldMkLst>
        <pc:spChg chg="mod">
          <ac:chgData name="Suzanne Palm" userId="86ffb286-e654-481b-8bfe-c3ed0584a396" providerId="ADAL" clId="{0283F465-C4BE-40A3-A1F0-8644377536EC}" dt="2022-05-19T07:12:32.376" v="65" actId="207"/>
          <ac:spMkLst>
            <pc:docMk/>
            <pc:sldMk cId="3804090082" sldId="342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0283F465-C4BE-40A3-A1F0-8644377536EC}" dt="2022-05-19T07:12:39.048" v="66" actId="207"/>
        <pc:sldMkLst>
          <pc:docMk/>
          <pc:sldMk cId="2066438182" sldId="343"/>
        </pc:sldMkLst>
        <pc:spChg chg="mod">
          <ac:chgData name="Suzanne Palm" userId="86ffb286-e654-481b-8bfe-c3ed0584a396" providerId="ADAL" clId="{0283F465-C4BE-40A3-A1F0-8644377536EC}" dt="2022-05-19T07:12:39.048" v="66" actId="207"/>
          <ac:spMkLst>
            <pc:docMk/>
            <pc:sldMk cId="2066438182" sldId="343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0283F465-C4BE-40A3-A1F0-8644377536EC}" dt="2022-05-19T07:12:26.189" v="64" actId="207"/>
        <pc:sldMkLst>
          <pc:docMk/>
          <pc:sldMk cId="2120741302" sldId="344"/>
        </pc:sldMkLst>
        <pc:spChg chg="mod">
          <ac:chgData name="Suzanne Palm" userId="86ffb286-e654-481b-8bfe-c3ed0584a396" providerId="ADAL" clId="{0283F465-C4BE-40A3-A1F0-8644377536EC}" dt="2022-05-19T07:12:26.189" v="64" actId="207"/>
          <ac:spMkLst>
            <pc:docMk/>
            <pc:sldMk cId="2120741302" sldId="344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0283F465-C4BE-40A3-A1F0-8644377536EC}" dt="2022-05-19T07:13:03.847" v="69" actId="207"/>
        <pc:sldMkLst>
          <pc:docMk/>
          <pc:sldMk cId="2697122280" sldId="345"/>
        </pc:sldMkLst>
        <pc:spChg chg="mod">
          <ac:chgData name="Suzanne Palm" userId="86ffb286-e654-481b-8bfe-c3ed0584a396" providerId="ADAL" clId="{0283F465-C4BE-40A3-A1F0-8644377536EC}" dt="2022-05-19T07:13:03.847" v="69" actId="207"/>
          <ac:spMkLst>
            <pc:docMk/>
            <pc:sldMk cId="2697122280" sldId="345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0283F465-C4BE-40A3-A1F0-8644377536EC}" dt="2022-05-19T07:11:39.736" v="57" actId="692"/>
        <pc:sldMkLst>
          <pc:docMk/>
          <pc:sldMk cId="1843890999" sldId="356"/>
        </pc:sldMkLst>
        <pc:spChg chg="mod">
          <ac:chgData name="Suzanne Palm" userId="86ffb286-e654-481b-8bfe-c3ed0584a396" providerId="ADAL" clId="{0283F465-C4BE-40A3-A1F0-8644377536EC}" dt="2022-05-19T07:11:39.736" v="57" actId="692"/>
          <ac:spMkLst>
            <pc:docMk/>
            <pc:sldMk cId="1843890999" sldId="356"/>
            <ac:spMk id="9" creationId="{00000000-0000-0000-0000-000000000000}"/>
          </ac:spMkLst>
        </pc:spChg>
      </pc:sldChg>
      <pc:sldChg chg="modSp mod">
        <pc:chgData name="Suzanne Palm" userId="86ffb286-e654-481b-8bfe-c3ed0584a396" providerId="ADAL" clId="{0283F465-C4BE-40A3-A1F0-8644377536EC}" dt="2022-05-19T07:11:28.075" v="55" actId="207"/>
        <pc:sldMkLst>
          <pc:docMk/>
          <pc:sldMk cId="2426035478" sldId="357"/>
        </pc:sldMkLst>
        <pc:spChg chg="mod">
          <ac:chgData name="Suzanne Palm" userId="86ffb286-e654-481b-8bfe-c3ed0584a396" providerId="ADAL" clId="{0283F465-C4BE-40A3-A1F0-8644377536EC}" dt="2022-05-19T07:11:28.075" v="55" actId="207"/>
          <ac:spMkLst>
            <pc:docMk/>
            <pc:sldMk cId="2426035478" sldId="357"/>
            <ac:spMk id="2" creationId="{00000000-0000-0000-0000-000000000000}"/>
          </ac:spMkLst>
        </pc:spChg>
        <pc:spChg chg="mod">
          <ac:chgData name="Suzanne Palm" userId="86ffb286-e654-481b-8bfe-c3ed0584a396" providerId="ADAL" clId="{0283F465-C4BE-40A3-A1F0-8644377536EC}" dt="2022-05-18T11:50:01.534" v="29" actId="207"/>
          <ac:spMkLst>
            <pc:docMk/>
            <pc:sldMk cId="2426035478" sldId="357"/>
            <ac:spMk id="3" creationId="{00000000-0000-0000-0000-000000000000}"/>
          </ac:spMkLst>
        </pc:spChg>
      </pc:sldChg>
      <pc:sldChg chg="modSp mod">
        <pc:chgData name="Suzanne Palm" userId="86ffb286-e654-481b-8bfe-c3ed0584a396" providerId="ADAL" clId="{0283F465-C4BE-40A3-A1F0-8644377536EC}" dt="2022-05-19T07:11:56.252" v="60" actId="692"/>
        <pc:sldMkLst>
          <pc:docMk/>
          <pc:sldMk cId="3715904268" sldId="359"/>
        </pc:sldMkLst>
        <pc:spChg chg="mod">
          <ac:chgData name="Suzanne Palm" userId="86ffb286-e654-481b-8bfe-c3ed0584a396" providerId="ADAL" clId="{0283F465-C4BE-40A3-A1F0-8644377536EC}" dt="2022-05-18T11:50:12.934" v="30" actId="207"/>
          <ac:spMkLst>
            <pc:docMk/>
            <pc:sldMk cId="3715904268" sldId="359"/>
            <ac:spMk id="9" creationId="{6112F8EB-FA13-4502-8C6A-950D9CF7FE91}"/>
          </ac:spMkLst>
        </pc:spChg>
        <pc:spChg chg="mod">
          <ac:chgData name="Suzanne Palm" userId="86ffb286-e654-481b-8bfe-c3ed0584a396" providerId="ADAL" clId="{0283F465-C4BE-40A3-A1F0-8644377536EC}" dt="2022-05-19T07:11:49.104" v="58" actId="207"/>
          <ac:spMkLst>
            <pc:docMk/>
            <pc:sldMk cId="3715904268" sldId="359"/>
            <ac:spMk id="10" creationId="{975D1747-2D8F-4FF6-8F46-DE4178A2E2FC}"/>
          </ac:spMkLst>
        </pc:spChg>
        <pc:spChg chg="mod">
          <ac:chgData name="Suzanne Palm" userId="86ffb286-e654-481b-8bfe-c3ed0584a396" providerId="ADAL" clId="{0283F465-C4BE-40A3-A1F0-8644377536EC}" dt="2022-05-19T07:11:56.252" v="60" actId="692"/>
          <ac:spMkLst>
            <pc:docMk/>
            <pc:sldMk cId="3715904268" sldId="359"/>
            <ac:spMk id="11" creationId="{660552DA-7331-4EBC-B6AE-62F00CD8C934}"/>
          </ac:spMkLst>
        </pc:spChg>
      </pc:sldChg>
      <pc:sldChg chg="modSp mod">
        <pc:chgData name="Suzanne Palm" userId="86ffb286-e654-481b-8bfe-c3ed0584a396" providerId="ADAL" clId="{0283F465-C4BE-40A3-A1F0-8644377536EC}" dt="2022-05-19T07:12:16.962" v="63" actId="207"/>
        <pc:sldMkLst>
          <pc:docMk/>
          <pc:sldMk cId="3969483539" sldId="385"/>
        </pc:sldMkLst>
        <pc:spChg chg="mod">
          <ac:chgData name="Suzanne Palm" userId="86ffb286-e654-481b-8bfe-c3ed0584a396" providerId="ADAL" clId="{0283F465-C4BE-40A3-A1F0-8644377536EC}" dt="2022-05-19T07:12:16.962" v="63" actId="207"/>
          <ac:spMkLst>
            <pc:docMk/>
            <pc:sldMk cId="3969483539" sldId="385"/>
            <ac:spMk id="2" creationId="{00000000-0000-0000-0000-000000000000}"/>
          </ac:spMkLst>
        </pc:spChg>
      </pc:sldChg>
      <pc:sldChg chg="modSp mod">
        <pc:chgData name="Suzanne Palm" userId="86ffb286-e654-481b-8bfe-c3ed0584a396" providerId="ADAL" clId="{0283F465-C4BE-40A3-A1F0-8644377536EC}" dt="2022-05-19T07:10:50.424" v="51" actId="207"/>
        <pc:sldMkLst>
          <pc:docMk/>
          <pc:sldMk cId="3188838528" sldId="386"/>
        </pc:sldMkLst>
        <pc:spChg chg="mod">
          <ac:chgData name="Suzanne Palm" userId="86ffb286-e654-481b-8bfe-c3ed0584a396" providerId="ADAL" clId="{0283F465-C4BE-40A3-A1F0-8644377536EC}" dt="2022-05-18T11:50:46.481" v="32" actId="207"/>
          <ac:spMkLst>
            <pc:docMk/>
            <pc:sldMk cId="3188838528" sldId="386"/>
            <ac:spMk id="8" creationId="{B8DFDC8B-63CF-4925-B791-33272E6D69E1}"/>
          </ac:spMkLst>
        </pc:spChg>
        <pc:spChg chg="mod">
          <ac:chgData name="Suzanne Palm" userId="86ffb286-e654-481b-8bfe-c3ed0584a396" providerId="ADAL" clId="{0283F465-C4BE-40A3-A1F0-8644377536EC}" dt="2022-05-19T07:10:50.424" v="51" actId="207"/>
          <ac:spMkLst>
            <pc:docMk/>
            <pc:sldMk cId="3188838528" sldId="386"/>
            <ac:spMk id="10" creationId="{975D1747-2D8F-4FF6-8F46-DE4178A2E2FC}"/>
          </ac:spMkLst>
        </pc:spChg>
      </pc:sldChg>
      <pc:sldChg chg="modSp mod">
        <pc:chgData name="Suzanne Palm" userId="86ffb286-e654-481b-8bfe-c3ed0584a396" providerId="ADAL" clId="{0283F465-C4BE-40A3-A1F0-8644377536EC}" dt="2022-05-19T07:12:06.504" v="62" actId="692"/>
        <pc:sldMkLst>
          <pc:docMk/>
          <pc:sldMk cId="2428208468" sldId="387"/>
        </pc:sldMkLst>
        <pc:spChg chg="mod">
          <ac:chgData name="Suzanne Palm" userId="86ffb286-e654-481b-8bfe-c3ed0584a396" providerId="ADAL" clId="{0283F465-C4BE-40A3-A1F0-8644377536EC}" dt="2022-05-19T07:12:06.504" v="62" actId="692"/>
          <ac:spMkLst>
            <pc:docMk/>
            <pc:sldMk cId="2428208468" sldId="387"/>
            <ac:spMk id="8" creationId="{D68FA2B6-09A8-419A-B16C-545A7BB3E588}"/>
          </ac:spMkLst>
        </pc:spChg>
      </pc:sldChg>
      <pc:sldChg chg="modSp mod">
        <pc:chgData name="Suzanne Palm" userId="86ffb286-e654-481b-8bfe-c3ed0584a396" providerId="ADAL" clId="{0283F465-C4BE-40A3-A1F0-8644377536EC}" dt="2022-05-19T07:11:14.249" v="54" actId="692"/>
        <pc:sldMkLst>
          <pc:docMk/>
          <pc:sldMk cId="2699585482" sldId="388"/>
        </pc:sldMkLst>
        <pc:spChg chg="mod">
          <ac:chgData name="Suzanne Palm" userId="86ffb286-e654-481b-8bfe-c3ed0584a396" providerId="ADAL" clId="{0283F465-C4BE-40A3-A1F0-8644377536EC}" dt="2022-05-19T07:11:14.249" v="54" actId="692"/>
          <ac:spMkLst>
            <pc:docMk/>
            <pc:sldMk cId="2699585482" sldId="388"/>
            <ac:spMk id="8" creationId="{D68FA2B6-09A8-419A-B16C-545A7BB3E588}"/>
          </ac:spMkLst>
        </pc:spChg>
      </pc:sldChg>
      <pc:sldChg chg="modSp mod">
        <pc:chgData name="Suzanne Palm" userId="86ffb286-e654-481b-8bfe-c3ed0584a396" providerId="ADAL" clId="{0283F465-C4BE-40A3-A1F0-8644377536EC}" dt="2022-05-19T07:11:00.734" v="52" actId="207"/>
        <pc:sldMkLst>
          <pc:docMk/>
          <pc:sldMk cId="4248012016" sldId="389"/>
        </pc:sldMkLst>
        <pc:spChg chg="mod">
          <ac:chgData name="Suzanne Palm" userId="86ffb286-e654-481b-8bfe-c3ed0584a396" providerId="ADAL" clId="{0283F465-C4BE-40A3-A1F0-8644377536EC}" dt="2022-05-18T11:49:50.261" v="28" actId="207"/>
          <ac:spMkLst>
            <pc:docMk/>
            <pc:sldMk cId="4248012016" sldId="389"/>
            <ac:spMk id="8" creationId="{3191F6F2-8C47-4329-AAF7-C59F68783B11}"/>
          </ac:spMkLst>
        </pc:spChg>
        <pc:spChg chg="mod">
          <ac:chgData name="Suzanne Palm" userId="86ffb286-e654-481b-8bfe-c3ed0584a396" providerId="ADAL" clId="{0283F465-C4BE-40A3-A1F0-8644377536EC}" dt="2022-05-19T07:11:00.734" v="52" actId="207"/>
          <ac:spMkLst>
            <pc:docMk/>
            <pc:sldMk cId="4248012016" sldId="389"/>
            <ac:spMk id="10" creationId="{975D1747-2D8F-4FF6-8F46-DE4178A2E2FC}"/>
          </ac:spMkLst>
        </pc:spChg>
      </pc:sldChg>
      <pc:sldChg chg="modSp mod">
        <pc:chgData name="Suzanne Palm" userId="86ffb286-e654-481b-8bfe-c3ed0584a396" providerId="ADAL" clId="{0283F465-C4BE-40A3-A1F0-8644377536EC}" dt="2022-05-19T07:09:33.967" v="46" actId="207"/>
        <pc:sldMkLst>
          <pc:docMk/>
          <pc:sldMk cId="423237806" sldId="391"/>
        </pc:sldMkLst>
        <pc:spChg chg="mod">
          <ac:chgData name="Suzanne Palm" userId="86ffb286-e654-481b-8bfe-c3ed0584a396" providerId="ADAL" clId="{0283F465-C4BE-40A3-A1F0-8644377536EC}" dt="2022-05-18T11:51:13.131" v="34" actId="207"/>
          <ac:spMkLst>
            <pc:docMk/>
            <pc:sldMk cId="423237806" sldId="391"/>
            <ac:spMk id="8" creationId="{B8DFDC8B-63CF-4925-B791-33272E6D69E1}"/>
          </ac:spMkLst>
        </pc:spChg>
        <pc:spChg chg="mod">
          <ac:chgData name="Suzanne Palm" userId="86ffb286-e654-481b-8bfe-c3ed0584a396" providerId="ADAL" clId="{0283F465-C4BE-40A3-A1F0-8644377536EC}" dt="2022-05-19T07:09:33.967" v="46" actId="207"/>
          <ac:spMkLst>
            <pc:docMk/>
            <pc:sldMk cId="423237806" sldId="391"/>
            <ac:spMk id="10" creationId="{975D1747-2D8F-4FF6-8F46-DE4178A2E2FC}"/>
          </ac:spMkLst>
        </pc:spChg>
      </pc:sldChg>
      <pc:sldChg chg="modSp mod">
        <pc:chgData name="Suzanne Palm" userId="86ffb286-e654-481b-8bfe-c3ed0584a396" providerId="ADAL" clId="{0283F465-C4BE-40A3-A1F0-8644377536EC}" dt="2022-05-19T07:10:38.416" v="50" actId="692"/>
        <pc:sldMkLst>
          <pc:docMk/>
          <pc:sldMk cId="746536006" sldId="392"/>
        </pc:sldMkLst>
        <pc:spChg chg="mod">
          <ac:chgData name="Suzanne Palm" userId="86ffb286-e654-481b-8bfe-c3ed0584a396" providerId="ADAL" clId="{0283F465-C4BE-40A3-A1F0-8644377536EC}" dt="2022-05-19T07:10:38.416" v="50" actId="692"/>
          <ac:spMkLst>
            <pc:docMk/>
            <pc:sldMk cId="746536006" sldId="392"/>
            <ac:spMk id="5" creationId="{DAAE72A1-F413-4469-8C0B-6C7FE2F1F5B6}"/>
          </ac:spMkLst>
        </pc:spChg>
      </pc:sldChg>
      <pc:sldMasterChg chg="addSp delSp modSp mod setBg modSldLayout">
        <pc:chgData name="Suzanne Palm" userId="86ffb286-e654-481b-8bfe-c3ed0584a396" providerId="ADAL" clId="{0283F465-C4BE-40A3-A1F0-8644377536EC}" dt="2022-05-18T11:46:41.001" v="15" actId="1076"/>
        <pc:sldMasterMkLst>
          <pc:docMk/>
          <pc:sldMasterMk cId="3713994898" sldId="2147483714"/>
        </pc:sldMasterMkLst>
        <pc:spChg chg="del">
          <ac:chgData name="Suzanne Palm" userId="86ffb286-e654-481b-8bfe-c3ed0584a396" providerId="ADAL" clId="{0283F465-C4BE-40A3-A1F0-8644377536EC}" dt="2022-05-18T11:42:17.925" v="4" actId="478"/>
          <ac:spMkLst>
            <pc:docMk/>
            <pc:sldMasterMk cId="3713994898" sldId="2147483714"/>
            <ac:spMk id="4" creationId="{00000000-0000-0000-0000-000000000000}"/>
          </ac:spMkLst>
        </pc:spChg>
        <pc:spChg chg="del">
          <ac:chgData name="Suzanne Palm" userId="86ffb286-e654-481b-8bfe-c3ed0584a396" providerId="ADAL" clId="{0283F465-C4BE-40A3-A1F0-8644377536EC}" dt="2022-05-18T11:42:19.840" v="5" actId="478"/>
          <ac:spMkLst>
            <pc:docMk/>
            <pc:sldMasterMk cId="3713994898" sldId="2147483714"/>
            <ac:spMk id="6" creationId="{00000000-0000-0000-0000-000000000000}"/>
          </ac:spMkLst>
        </pc:spChg>
        <pc:picChg chg="del">
          <ac:chgData name="Suzanne Palm" userId="86ffb286-e654-481b-8bfe-c3ed0584a396" providerId="ADAL" clId="{0283F465-C4BE-40A3-A1F0-8644377536EC}" dt="2022-05-18T11:42:22.163" v="6" actId="478"/>
          <ac:picMkLst>
            <pc:docMk/>
            <pc:sldMasterMk cId="3713994898" sldId="2147483714"/>
            <ac:picMk id="7" creationId="{00000000-0000-0000-0000-000000000000}"/>
          </ac:picMkLst>
        </pc:picChg>
        <pc:picChg chg="add mod">
          <ac:chgData name="Suzanne Palm" userId="86ffb286-e654-481b-8bfe-c3ed0584a396" providerId="ADAL" clId="{0283F465-C4BE-40A3-A1F0-8644377536EC}" dt="2022-05-18T11:46:41.001" v="15" actId="1076"/>
          <ac:picMkLst>
            <pc:docMk/>
            <pc:sldMasterMk cId="3713994898" sldId="2147483714"/>
            <ac:picMk id="8" creationId="{363ECEA9-0755-80DE-FE1C-7B9D015D3511}"/>
          </ac:picMkLst>
        </pc:picChg>
        <pc:sldLayoutChg chg="addSp delSp modSp mod">
          <pc:chgData name="Suzanne Palm" userId="86ffb286-e654-481b-8bfe-c3ed0584a396" providerId="ADAL" clId="{0283F465-C4BE-40A3-A1F0-8644377536EC}" dt="2022-05-18T11:39:15.537" v="3" actId="478"/>
          <pc:sldLayoutMkLst>
            <pc:docMk/>
            <pc:sldMasterMk cId="3713994898" sldId="2147483714"/>
            <pc:sldLayoutMk cId="2124111543" sldId="2147483715"/>
          </pc:sldLayoutMkLst>
          <pc:spChg chg="del">
            <ac:chgData name="Suzanne Palm" userId="86ffb286-e654-481b-8bfe-c3ed0584a396" providerId="ADAL" clId="{0283F465-C4BE-40A3-A1F0-8644377536EC}" dt="2022-05-18T11:38:02.064" v="0"/>
            <ac:spMkLst>
              <pc:docMk/>
              <pc:sldMasterMk cId="3713994898" sldId="2147483714"/>
              <pc:sldLayoutMk cId="2124111543" sldId="2147483715"/>
              <ac:spMk id="4" creationId="{00000000-0000-0000-0000-000000000000}"/>
            </ac:spMkLst>
          </pc:spChg>
          <pc:spChg chg="del">
            <ac:chgData name="Suzanne Palm" userId="86ffb286-e654-481b-8bfe-c3ed0584a396" providerId="ADAL" clId="{0283F465-C4BE-40A3-A1F0-8644377536EC}" dt="2022-05-18T11:38:02.064" v="0"/>
            <ac:spMkLst>
              <pc:docMk/>
              <pc:sldMasterMk cId="3713994898" sldId="2147483714"/>
              <pc:sldLayoutMk cId="2124111543" sldId="2147483715"/>
              <ac:spMk id="5" creationId="{00000000-0000-0000-0000-000000000000}"/>
            </ac:spMkLst>
          </pc:spChg>
          <pc:spChg chg="del">
            <ac:chgData name="Suzanne Palm" userId="86ffb286-e654-481b-8bfe-c3ed0584a396" providerId="ADAL" clId="{0283F465-C4BE-40A3-A1F0-8644377536EC}" dt="2022-05-18T11:38:02.064" v="0"/>
            <ac:spMkLst>
              <pc:docMk/>
              <pc:sldMasterMk cId="3713994898" sldId="2147483714"/>
              <pc:sldLayoutMk cId="2124111543" sldId="2147483715"/>
              <ac:spMk id="6" creationId="{00000000-0000-0000-0000-000000000000}"/>
            </ac:spMkLst>
          </pc:spChg>
          <pc:spChg chg="add del mod">
            <ac:chgData name="Suzanne Palm" userId="86ffb286-e654-481b-8bfe-c3ed0584a396" providerId="ADAL" clId="{0283F465-C4BE-40A3-A1F0-8644377536EC}" dt="2022-05-18T11:39:12.078" v="2" actId="478"/>
            <ac:spMkLst>
              <pc:docMk/>
              <pc:sldMasterMk cId="3713994898" sldId="2147483714"/>
              <pc:sldLayoutMk cId="2124111543" sldId="2147483715"/>
              <ac:spMk id="7" creationId="{9CF7B2E2-219C-F2AE-76D2-B57C43F249CC}"/>
            </ac:spMkLst>
          </pc:spChg>
          <pc:spChg chg="add del mod">
            <ac:chgData name="Suzanne Palm" userId="86ffb286-e654-481b-8bfe-c3ed0584a396" providerId="ADAL" clId="{0283F465-C4BE-40A3-A1F0-8644377536EC}" dt="2022-05-18T11:39:15.537" v="3" actId="478"/>
            <ac:spMkLst>
              <pc:docMk/>
              <pc:sldMasterMk cId="3713994898" sldId="2147483714"/>
              <pc:sldLayoutMk cId="2124111543" sldId="2147483715"/>
              <ac:spMk id="8" creationId="{C435B4D2-DB48-1931-752B-21D360ABA323}"/>
            </ac:spMkLst>
          </pc:spChg>
        </pc:sldLayoutChg>
      </pc:sldMasterChg>
    </pc:docChg>
  </pc:docChgLst>
  <pc:docChgLst>
    <pc:chgData name="Suzanne Palm" userId="S::s.palm@stichtingpraktijkleren.nl::86ffb286-e654-481b-8bfe-c3ed0584a396" providerId="AD" clId="Web-{21247616-2E0B-F759-6709-59F089E9D194}"/>
    <pc:docChg chg="modSld">
      <pc:chgData name="Suzanne Palm" userId="S::s.palm@stichtingpraktijkleren.nl::86ffb286-e654-481b-8bfe-c3ed0584a396" providerId="AD" clId="Web-{21247616-2E0B-F759-6709-59F089E9D194}" dt="2022-05-19T07:01:37.800" v="6" actId="20577"/>
      <pc:docMkLst>
        <pc:docMk/>
      </pc:docMkLst>
      <pc:sldChg chg="modSp">
        <pc:chgData name="Suzanne Palm" userId="S::s.palm@stichtingpraktijkleren.nl::86ffb286-e654-481b-8bfe-c3ed0584a396" providerId="AD" clId="Web-{21247616-2E0B-F759-6709-59F089E9D194}" dt="2022-05-19T07:00:58.690" v="4" actId="20577"/>
        <pc:sldMkLst>
          <pc:docMk/>
          <pc:sldMk cId="1482120034" sldId="314"/>
        </pc:sldMkLst>
        <pc:spChg chg="mod">
          <ac:chgData name="Suzanne Palm" userId="S::s.palm@stichtingpraktijkleren.nl::86ffb286-e654-481b-8bfe-c3ed0584a396" providerId="AD" clId="Web-{21247616-2E0B-F759-6709-59F089E9D194}" dt="2022-05-19T07:00:29.002" v="1" actId="20577"/>
          <ac:spMkLst>
            <pc:docMk/>
            <pc:sldMk cId="1482120034" sldId="314"/>
            <ac:spMk id="3" creationId="{00000000-0000-0000-0000-000000000000}"/>
          </ac:spMkLst>
        </pc:spChg>
        <pc:spChg chg="mod">
          <ac:chgData name="Suzanne Palm" userId="S::s.palm@stichtingpraktijkleren.nl::86ffb286-e654-481b-8bfe-c3ed0584a396" providerId="AD" clId="Web-{21247616-2E0B-F759-6709-59F089E9D194}" dt="2022-05-19T07:00:58.690" v="4" actId="20577"/>
          <ac:spMkLst>
            <pc:docMk/>
            <pc:sldMk cId="1482120034" sldId="314"/>
            <ac:spMk id="10" creationId="{00000000-0000-0000-0000-000000000000}"/>
          </ac:spMkLst>
        </pc:spChg>
      </pc:sldChg>
      <pc:sldChg chg="modSp">
        <pc:chgData name="Suzanne Palm" userId="S::s.palm@stichtingpraktijkleren.nl::86ffb286-e654-481b-8bfe-c3ed0584a396" providerId="AD" clId="Web-{21247616-2E0B-F759-6709-59F089E9D194}" dt="2022-05-19T07:00:48.252" v="3" actId="20577"/>
        <pc:sldMkLst>
          <pc:docMk/>
          <pc:sldMk cId="1500192606" sldId="317"/>
        </pc:sldMkLst>
        <pc:spChg chg="mod">
          <ac:chgData name="Suzanne Palm" userId="S::s.palm@stichtingpraktijkleren.nl::86ffb286-e654-481b-8bfe-c3ed0584a396" providerId="AD" clId="Web-{21247616-2E0B-F759-6709-59F089E9D194}" dt="2022-05-19T07:00:48.252" v="3" actId="20577"/>
          <ac:spMkLst>
            <pc:docMk/>
            <pc:sldMk cId="1500192606" sldId="317"/>
            <ac:spMk id="10" creationId="{00000000-0000-0000-0000-000000000000}"/>
          </ac:spMkLst>
        </pc:spChg>
      </pc:sldChg>
      <pc:sldChg chg="modSp">
        <pc:chgData name="Suzanne Palm" userId="S::s.palm@stichtingpraktijkleren.nl::86ffb286-e654-481b-8bfe-c3ed0584a396" providerId="AD" clId="Web-{21247616-2E0B-F759-6709-59F089E9D194}" dt="2022-05-19T07:01:16.690" v="5" actId="20577"/>
        <pc:sldMkLst>
          <pc:docMk/>
          <pc:sldMk cId="421263708" sldId="319"/>
        </pc:sldMkLst>
        <pc:spChg chg="mod">
          <ac:chgData name="Suzanne Palm" userId="S::s.palm@stichtingpraktijkleren.nl::86ffb286-e654-481b-8bfe-c3ed0584a396" providerId="AD" clId="Web-{21247616-2E0B-F759-6709-59F089E9D194}" dt="2022-05-19T07:01:16.690" v="5" actId="20577"/>
          <ac:spMkLst>
            <pc:docMk/>
            <pc:sldMk cId="421263708" sldId="319"/>
            <ac:spMk id="7" creationId="{00000000-0000-0000-0000-000000000000}"/>
          </ac:spMkLst>
        </pc:spChg>
      </pc:sldChg>
      <pc:sldChg chg="modSp">
        <pc:chgData name="Suzanne Palm" userId="S::s.palm@stichtingpraktijkleren.nl::86ffb286-e654-481b-8bfe-c3ed0584a396" providerId="AD" clId="Web-{21247616-2E0B-F759-6709-59F089E9D194}" dt="2022-05-19T07:01:37.800" v="6" actId="20577"/>
        <pc:sldMkLst>
          <pc:docMk/>
          <pc:sldMk cId="580222600" sldId="324"/>
        </pc:sldMkLst>
        <pc:spChg chg="mod">
          <ac:chgData name="Suzanne Palm" userId="S::s.palm@stichtingpraktijkleren.nl::86ffb286-e654-481b-8bfe-c3ed0584a396" providerId="AD" clId="Web-{21247616-2E0B-F759-6709-59F089E9D194}" dt="2022-05-19T07:01:37.800" v="6" actId="20577"/>
          <ac:spMkLst>
            <pc:docMk/>
            <pc:sldMk cId="580222600" sldId="324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5CE5-FCC4-42B7-8C24-3231A12A0EAA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5BDC-6BA2-469E-AD82-BCFD43493D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8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6555" y="2060848"/>
            <a:ext cx="10363200" cy="612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411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2C3DF86-5946-4555-9267-667C9DC10B29}" type="datetime1">
              <a:rPr lang="nl-NL" smtClean="0"/>
              <a:t>18-5-2022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78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A03A9AD-D58B-40E8-953D-9D4AA1789A88}" type="datetime1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4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0DFC28-006E-491B-9516-DAC89A84D18B}" type="datetime1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solidFill>
            <a:srgbClr val="D4B604">
              <a:alpha val="50000"/>
            </a:srgbClr>
          </a:solidFill>
          <a:ln>
            <a:solidFill>
              <a:srgbClr val="C8BB10"/>
            </a:solidFill>
          </a:ln>
        </p:spPr>
        <p:txBody>
          <a:bodyPr/>
          <a:lstStyle>
            <a:lvl1pPr>
              <a:defRPr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E3ACD0-3C25-4F41-AFAB-DA6A1BE0F84D}" type="datetime1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1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612000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42E87F-35B4-411F-A98D-5CEF14EBF429}" type="datetime1">
              <a:rPr lang="nl-NL" smtClean="0"/>
              <a:t>18-5-2022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591BB53-5099-4B6E-8F8E-0D3A32096911}" type="datetime1">
              <a:rPr lang="nl-NL" smtClean="0"/>
              <a:t>18-5-2022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6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solidFill>
            <a:srgbClr val="D7A900">
              <a:alpha val="50000"/>
            </a:srgbClr>
          </a:solidFill>
        </p:spPr>
        <p:txBody>
          <a:bodyPr/>
          <a:lstStyle>
            <a:lvl1pPr>
              <a:defRPr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268760"/>
            <a:ext cx="5389033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B27F5D-20A4-4720-910A-389822F1FA8E}" type="datetime1">
              <a:rPr lang="nl-NL" smtClean="0"/>
              <a:t>18-5-2022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18A70D-B542-45D0-9124-A6B6993DB362}" type="datetime1">
              <a:rPr lang="nl-NL" smtClean="0"/>
              <a:t>18-5-2022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DF16E45-4291-4DE6-89A1-A2726994278A}" type="datetime1">
              <a:rPr lang="nl-NL" smtClean="0"/>
              <a:t>18-5-2022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9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5BC27BA-2118-4E0D-8A50-6234B1743736}" type="datetime1">
              <a:rPr lang="nl-NL" smtClean="0"/>
              <a:t>18-5-2022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8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1C41D5-0D5F-4DD3-8917-D337446D06A6}" type="datetime1">
              <a:rPr lang="nl-NL" smtClean="0"/>
              <a:t>18-5-2022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prstGeom prst="rect">
            <a:avLst/>
          </a:prstGeom>
          <a:solidFill>
            <a:srgbClr val="D4B604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3ECEA9-0755-80DE-FE1C-7B9D015D35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80" y="6252084"/>
            <a:ext cx="1063759" cy="5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39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pzetten/bibliotheek-opzett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fileadmin/user_upload/BIBLIOTHEKEN/Ondernemen/Remote_PE/Weekstart_PE.mp4" TargetMode="External"/><Relationship Id="rId2" Type="http://schemas.openxmlformats.org/officeDocument/2006/relationships/hyperlink" Target="https://www.penned.nl/fileadmin/user_upload/BIBLIOTHEKEN/Ondernemen/Remote_PE/Dagelijks_te_openen_websites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fileadmin/user_upload/BIBLIOTHEKEN/Ondernemen/Netwerkeisen_aan_de_PE.pdf" TargetMode="External"/><Relationship Id="rId2" Type="http://schemas.openxmlformats.org/officeDocument/2006/relationships/hyperlink" Target="https://www.stichtingpraktijkleren.nl/backlog/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tichtingpraktijkleren.nl/backlog/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inhetmbo.nl/office365/microsoft-teams-handleidingen-voor-scholen/" TargetMode="External"/><Relationship Id="rId2" Type="http://schemas.openxmlformats.org/officeDocument/2006/relationships/hyperlink" Target="https://www.stichtingpraktijkleren.nl/oo/online-didactiek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../../../4.%20Over%20PenNed/Remote%20PE%20-%20Kopie%20van%20Ondernemen/Weekstart%20PE.mp4" TargetMode="External"/><Relationship Id="rId4" Type="http://schemas.openxmlformats.org/officeDocument/2006/relationships/hyperlink" Target="../../../4.%20Over%20PenNed/Remote%20PE%20-%20Kopie%20van%20Ondernemen/Filmpje%20Dorenda/Een%20dag%20in%20een%20PE%20-%20introductiefilmpje%20trainees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pzetten/bibliotheek-opzetten" TargetMode="External"/><Relationship Id="rId2" Type="http://schemas.openxmlformats.org/officeDocument/2006/relationships/hyperlink" Target="https://www.penned.nl/fileadmin/user_upload/BIBLIOTHEKEN/Opzetten/Stappenplan_2020-05.xls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ocialmediainhetmbo.nl/office365/microsoft-teams-handleidingen-voor-scholen/" TargetMode="External"/><Relationship Id="rId7" Type="http://schemas.openxmlformats.org/officeDocument/2006/relationships/hyperlink" Target="https://www.managementsupport.nl/digitaal-werken/nieuws/2020/08/digitale-etiquette-microsoft-teams-10118681?_ga=2.3947440.1659834782.1597770034-2064962137.1597770034" TargetMode="External"/><Relationship Id="rId2" Type="http://schemas.openxmlformats.org/officeDocument/2006/relationships/hyperlink" Target="https://www.stichtingpraktijkleren.nl/oo/online-didactie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ocialmediainhetmbo.nl/" TargetMode="External"/><Relationship Id="rId5" Type="http://schemas.openxmlformats.org/officeDocument/2006/relationships/hyperlink" Target="https://twitter.com/annetsmith" TargetMode="External"/><Relationship Id="rId4" Type="http://schemas.openxmlformats.org/officeDocument/2006/relationships/hyperlink" Target="http://linkedin.com/in/ashwinbrouw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4.%20Over%20PenNed/Canvasmodel%20voor%20projecten.pdf" TargetMode="External"/><Relationship Id="rId2" Type="http://schemas.openxmlformats.org/officeDocument/2006/relationships/hyperlink" Target="https://www.kvk.nl/advies-en-informatie/marketing/missie-visie-en-strategie-strategisch-plan-in-6-stappen/?gclid=Cj0KCQiA962BBhCzARIsAIpWEL18r_ivFAvhkSo9We4vR-pgt-QPPxYHPamKdCmnHnuoSHtJe_USNJMaAlflEALw_wc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hyperlink" Target="../../../4.%20Over%20PenNed/Canvasmodel%20voor%20projecten.pdf" TargetMode="External"/><Relationship Id="rId5" Type="http://schemas.openxmlformats.org/officeDocument/2006/relationships/hyperlink" Target="https://www.kvk.nl/advies-en-informatie/marketing/missie-visie-en-strategie-strategisch-plan-in-6-stappen/?gclid=Cj0KCQiA962BBhCzARIsAIpWEL18r_ivFAvhkSo9We4vR-pgt-QPPxYHPamKdCmnHnuoSHtJe_USNJMaAlflEALw_wcB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6555" y="940280"/>
            <a:ext cx="10363200" cy="1626751"/>
          </a:xfrm>
          <a:solidFill>
            <a:srgbClr val="9DCAB9"/>
          </a:solidFill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56355B"/>
                </a:solidFill>
              </a:rPr>
              <a:t>OPSTART VAN DE PE</a:t>
            </a:r>
            <a:br>
              <a:rPr lang="nl-NL" dirty="0">
                <a:solidFill>
                  <a:srgbClr val="56355B"/>
                </a:solidFill>
              </a:rPr>
            </a:br>
            <a:r>
              <a:rPr lang="nl-NL" dirty="0">
                <a:solidFill>
                  <a:srgbClr val="56355B"/>
                </a:solidFill>
              </a:rPr>
              <a:t>Blok 2: Organisatie van de PE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606555" y="2698910"/>
            <a:ext cx="10363200" cy="884208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tx1"/>
                </a:solidFill>
              </a:rPr>
              <a:t>		Handleiding voor de bedrijfsleider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0C61A2-E842-45FD-9FE6-361F02B5E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18" y="3429000"/>
            <a:ext cx="3442283" cy="25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54284" y="2659153"/>
            <a:ext cx="6815667" cy="18777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4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9" name="Rechthoekig bijschrift 8"/>
          <p:cNvSpPr/>
          <p:nvPr/>
        </p:nvSpPr>
        <p:spPr>
          <a:xfrm>
            <a:off x="622049" y="2368148"/>
            <a:ext cx="3160144" cy="1940944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i="1" dirty="0">
              <a:solidFill>
                <a:schemeClr val="tx1"/>
              </a:solidFill>
            </a:endParaRPr>
          </a:p>
          <a:p>
            <a:r>
              <a:rPr lang="nl-NL" i="1" dirty="0">
                <a:solidFill>
                  <a:schemeClr val="tx1"/>
                </a:solidFill>
              </a:rPr>
              <a:t>Leg de afspraken vast in een document op het Google Drive- account wat bij de PE hoort.</a:t>
            </a:r>
          </a:p>
          <a:p>
            <a:endParaRPr lang="nl-NL" i="1" dirty="0">
              <a:solidFill>
                <a:schemeClr val="tx1"/>
              </a:solidFill>
            </a:endParaRPr>
          </a:p>
          <a:p>
            <a:r>
              <a:rPr lang="nl-NL" sz="1600" i="1" dirty="0">
                <a:solidFill>
                  <a:schemeClr val="tx1"/>
                </a:solidFill>
              </a:rPr>
              <a:t>Optie: wijs een trainee aan (bv de office manager) die de afspraken noteert.</a:t>
            </a:r>
          </a:p>
          <a:p>
            <a:endParaRPr lang="nl-NL" i="1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5D6306-62FE-48D5-B217-AEF2BCCB41EB}"/>
              </a:ext>
            </a:extLst>
          </p:cNvPr>
          <p:cNvSpPr txBox="1"/>
          <p:nvPr/>
        </p:nvSpPr>
        <p:spPr>
          <a:xfrm>
            <a:off x="8615493" y="4429387"/>
            <a:ext cx="332833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400" b="1" dirty="0"/>
              <a:t>Uit blok 1, Introductie van de PE</a:t>
            </a:r>
          </a:p>
          <a:p>
            <a:pPr marL="0" indent="0">
              <a:buNone/>
            </a:pPr>
            <a:endParaRPr lang="nl-N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Cultuur/omgangsvormen</a:t>
            </a:r>
          </a:p>
          <a:p>
            <a:pPr lvl="1">
              <a:buFontTx/>
              <a:buChar char="-"/>
            </a:pPr>
            <a:r>
              <a:rPr lang="nl-NL" sz="1200" dirty="0"/>
              <a:t>Tegen klanten: u of je?</a:t>
            </a:r>
          </a:p>
          <a:p>
            <a:pPr lvl="1">
              <a:buFontTx/>
              <a:buChar char="-"/>
            </a:pPr>
            <a:r>
              <a:rPr lang="nl-NL" sz="1200" dirty="0"/>
              <a:t>Gebruik privé-gsm?</a:t>
            </a:r>
          </a:p>
          <a:p>
            <a:pPr lvl="1">
              <a:buFontTx/>
              <a:buChar char="-"/>
            </a:pPr>
            <a:r>
              <a:rPr lang="nl-NL" sz="1200" dirty="0"/>
              <a:t>Pauzes: zelf te bepalen of centraal of …?</a:t>
            </a:r>
          </a:p>
          <a:p>
            <a:pPr lvl="1">
              <a:buFontTx/>
              <a:buChar char="-"/>
            </a:pPr>
            <a:r>
              <a:rPr lang="nl-NL" sz="1200" dirty="0"/>
              <a:t>Toiletbezoek: melden of niet?</a:t>
            </a:r>
          </a:p>
          <a:p>
            <a:pPr lvl="1">
              <a:buFontTx/>
              <a:buChar char="-"/>
            </a:pPr>
            <a:r>
              <a:rPr lang="nl-NL" sz="12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Afwezigheid: hoe + wanneer melden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Eten en drinken op het 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645158-9A66-4B8D-B1F7-7F02559D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9" y="350829"/>
            <a:ext cx="3200000" cy="18000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B65824C-3F84-40A7-95C7-DF0DB8937FAD}"/>
              </a:ext>
            </a:extLst>
          </p:cNvPr>
          <p:cNvSpPr/>
          <p:nvPr/>
        </p:nvSpPr>
        <p:spPr>
          <a:xfrm>
            <a:off x="5318620" y="419451"/>
            <a:ext cx="6333688" cy="4009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800" dirty="0">
                <a:solidFill>
                  <a:schemeClr val="tx1"/>
                </a:solidFill>
              </a:rPr>
              <a:t>Deze dia borduurt voort op de dia over </a:t>
            </a:r>
            <a:r>
              <a:rPr lang="nl-NL" sz="1800" b="1" dirty="0">
                <a:solidFill>
                  <a:schemeClr val="tx1"/>
                </a:solidFill>
              </a:rPr>
              <a:t>afspraken/omgangsvormen</a:t>
            </a:r>
            <a:r>
              <a:rPr lang="nl-NL" sz="1800" dirty="0">
                <a:solidFill>
                  <a:schemeClr val="tx1"/>
                </a:solidFill>
              </a:rPr>
              <a:t> in blok 1, </a:t>
            </a:r>
            <a:r>
              <a:rPr lang="nl-NL" sz="1800" i="1" dirty="0">
                <a:solidFill>
                  <a:schemeClr val="tx1"/>
                </a:solidFill>
              </a:rPr>
              <a:t>Introductie van de PE.</a:t>
            </a:r>
          </a:p>
          <a:p>
            <a:r>
              <a:rPr lang="nl-NL" sz="1800" dirty="0">
                <a:solidFill>
                  <a:schemeClr val="tx1"/>
                </a:solidFill>
              </a:rPr>
              <a:t>In dat blok lag de focus op praktische afspraken.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sz="1800" dirty="0">
                <a:solidFill>
                  <a:schemeClr val="tx1"/>
                </a:solidFill>
              </a:rPr>
              <a:t>Hier kan de focus liggen op hoe een prettig werkklimaat wordt bereikt. Laat de groep daarover nadenken/brainstormen. Laat hen tevens bedenken wie verantwoordelijk is voor de uitvoering </a:t>
            </a:r>
            <a:r>
              <a:rPr lang="nl-NL" sz="1800" dirty="0" err="1">
                <a:solidFill>
                  <a:schemeClr val="tx1"/>
                </a:solidFill>
              </a:rPr>
              <a:t>vanbijpassende</a:t>
            </a:r>
            <a:r>
              <a:rPr lang="nl-NL" sz="1800" dirty="0">
                <a:solidFill>
                  <a:schemeClr val="tx1"/>
                </a:solidFill>
              </a:rPr>
              <a:t> acties.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sz="1800" dirty="0">
                <a:solidFill>
                  <a:schemeClr val="tx1"/>
                </a:solidFill>
              </a:rPr>
              <a:t>Suggesties: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Maak een smoelenboek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Stuur een beterschapsbericht bij ziekte van een trainee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Maak comp</a:t>
            </a:r>
            <a:r>
              <a:rPr lang="nl-NL" dirty="0">
                <a:solidFill>
                  <a:schemeClr val="tx1"/>
                </a:solidFill>
              </a:rPr>
              <a:t>limenten een onderdeel van het werkoverleg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4389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  <a:solidFill>
            <a:srgbClr val="9DCAB9">
              <a:alpha val="50196"/>
            </a:srgbClr>
          </a:solidFill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56355B"/>
                </a:solidFill>
              </a:rPr>
              <a:t>SOCIAAL 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56355B"/>
                </a:solidFill>
              </a:rPr>
              <a:t>Hoe gaan we in dit bedrijf met elkaar om?</a:t>
            </a:r>
            <a:endParaRPr lang="nl-NL" b="1" dirty="0">
              <a:solidFill>
                <a:srgbClr val="56355B"/>
              </a:solidFill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1" y="1587259"/>
            <a:ext cx="3788435" cy="37884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A6F879-FDD6-4A3B-8529-9DB4557E2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30" y="1730124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</p:spTree>
    <p:extLst>
      <p:ext uri="{BB962C8B-B14F-4D97-AF65-F5344CB8AC3E}">
        <p14:creationId xmlns:p14="http://schemas.microsoft.com/office/powerpoint/2010/main" val="242603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6">
            <a:extLst>
              <a:ext uri="{FF2B5EF4-FFF2-40B4-BE49-F238E27FC236}">
                <a16:creationId xmlns:a16="http://schemas.microsoft.com/office/drawing/2014/main" id="{6E684EE1-67E8-4451-9C0B-BCAFB9AB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169" y="533401"/>
            <a:ext cx="7115844" cy="577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Toon een </a:t>
            </a:r>
            <a:r>
              <a:rPr lang="nl-NL" sz="2400" b="1" dirty="0"/>
              <a:t>organigram</a:t>
            </a:r>
            <a:r>
              <a:rPr lang="nl-NL" sz="2400" dirty="0"/>
              <a:t> van de PE </a:t>
            </a:r>
            <a:br>
              <a:rPr lang="nl-NL" sz="2400" dirty="0"/>
            </a:br>
            <a:r>
              <a:rPr lang="nl-NL" sz="2400" dirty="0"/>
              <a:t>(wel afdelingen, nog geen namen).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Doel: voor de trainees inzichtelijk maken welke afdelingen er zijn en hoe die met elkaar samenhangen.</a:t>
            </a:r>
          </a:p>
          <a:p>
            <a:r>
              <a:rPr lang="nl-NL" sz="2000" dirty="0"/>
              <a:t>Welke afdelingen zijn er en wat is de hoofdtaak van elke afdeling (in grote lijnen)?</a:t>
            </a:r>
          </a:p>
          <a:p>
            <a:r>
              <a:rPr lang="nl-NL" sz="2000" dirty="0"/>
              <a:t>Hoe weet de ene afdeling dat die iets moet doen nadat de andere afdeling het heeft voorbereid?</a:t>
            </a:r>
            <a:br>
              <a:rPr lang="nl-NL" sz="2400" dirty="0"/>
            </a:br>
            <a:r>
              <a:rPr lang="nl-NL" sz="1800" dirty="0"/>
              <a:t>Bv: </a:t>
            </a:r>
          </a:p>
          <a:p>
            <a:pPr lvl="1"/>
            <a:r>
              <a:rPr lang="nl-NL" sz="1400" dirty="0"/>
              <a:t>Hoe weet Magazijn dat de hele voorraad leeg verkocht is en er dus moet worden bijbesteld?</a:t>
            </a:r>
          </a:p>
          <a:p>
            <a:pPr lvl="1"/>
            <a:r>
              <a:rPr lang="nl-NL" sz="1400" dirty="0"/>
              <a:t>Hoe weet Administratie dat er een factuur moet worden verstuurd naar een bepaalde klant?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000" i="1" dirty="0"/>
              <a:t>Koppel deze materie aan bijbanen van trainees om het minder abstract te maken.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5CC5B36-4634-4AF0-B938-C4924E39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0" y="3180017"/>
            <a:ext cx="2959988" cy="239249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68FA2B6-09A8-419A-B16C-545A7BB3E588}"/>
              </a:ext>
            </a:extLst>
          </p:cNvPr>
          <p:cNvSpPr/>
          <p:nvPr/>
        </p:nvSpPr>
        <p:spPr>
          <a:xfrm>
            <a:off x="327986" y="4983061"/>
            <a:ext cx="3350186" cy="1430574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nl-NL" sz="1400" dirty="0">
                <a:solidFill>
                  <a:schemeClr val="tx1"/>
                </a:solidFill>
              </a:rPr>
              <a:t>Tip:</a:t>
            </a:r>
          </a:p>
          <a:p>
            <a:r>
              <a:rPr lang="nl-NL" sz="1400" dirty="0">
                <a:solidFill>
                  <a:schemeClr val="tx1"/>
                </a:solidFill>
              </a:rPr>
              <a:t>Gebruik de bestanden die in de </a:t>
            </a:r>
            <a:r>
              <a:rPr lang="nl-NL" sz="1400" dirty="0">
                <a:solidFill>
                  <a:schemeClr val="tx1"/>
                </a:solidFill>
                <a:hlinkClick r:id="rId3"/>
              </a:rPr>
              <a:t>Bibliotheek Opzetten</a:t>
            </a:r>
            <a:r>
              <a:rPr lang="nl-NL" sz="1400" dirty="0">
                <a:solidFill>
                  <a:schemeClr val="tx1"/>
                </a:solidFill>
              </a:rPr>
              <a:t>/</a:t>
            </a:r>
            <a:r>
              <a:rPr lang="nl-NL" sz="1400" b="1" dirty="0">
                <a:solidFill>
                  <a:schemeClr val="tx1"/>
                </a:solidFill>
              </a:rPr>
              <a:t>Voorbeeld </a:t>
            </a:r>
            <a:r>
              <a:rPr lang="nl-NL" sz="1400" b="1" dirty="0" err="1">
                <a:solidFill>
                  <a:schemeClr val="tx1"/>
                </a:solidFill>
              </a:rPr>
              <a:t>PE’s</a:t>
            </a:r>
            <a:r>
              <a:rPr lang="nl-NL" sz="1400" dirty="0">
                <a:solidFill>
                  <a:schemeClr val="tx1"/>
                </a:solidFill>
              </a:rPr>
              <a:t> zitten om de samenhang tussen afdelingen te laten zien.</a:t>
            </a:r>
          </a:p>
          <a:p>
            <a:r>
              <a:rPr lang="nl-NL" sz="1400" dirty="0">
                <a:solidFill>
                  <a:schemeClr val="tx1"/>
                </a:solidFill>
              </a:rPr>
              <a:t>Vooral de </a:t>
            </a:r>
            <a:r>
              <a:rPr lang="nl-NL" sz="1400" b="1" dirty="0">
                <a:solidFill>
                  <a:schemeClr val="tx1"/>
                </a:solidFill>
              </a:rPr>
              <a:t>planborden (</a:t>
            </a:r>
            <a:r>
              <a:rPr lang="nl-NL" sz="1400" b="1" dirty="0" err="1">
                <a:solidFill>
                  <a:schemeClr val="tx1"/>
                </a:solidFill>
              </a:rPr>
              <a:t>Trello</a:t>
            </a:r>
            <a:r>
              <a:rPr lang="nl-NL" sz="1400" b="1" dirty="0">
                <a:solidFill>
                  <a:schemeClr val="tx1"/>
                </a:solidFill>
              </a:rPr>
              <a:t>)</a:t>
            </a:r>
            <a:r>
              <a:rPr lang="nl-NL" sz="1400" dirty="0">
                <a:solidFill>
                  <a:schemeClr val="tx1"/>
                </a:solidFill>
              </a:rPr>
              <a:t> en </a:t>
            </a:r>
            <a:r>
              <a:rPr lang="nl-NL" sz="1400" b="1" dirty="0">
                <a:solidFill>
                  <a:schemeClr val="tx1"/>
                </a:solidFill>
              </a:rPr>
              <a:t>volglijsten</a:t>
            </a:r>
            <a:r>
              <a:rPr lang="nl-NL" sz="1400" dirty="0">
                <a:solidFill>
                  <a:schemeClr val="tx1"/>
                </a:solidFill>
              </a:rPr>
              <a:t> geven de samenhang weer.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CDA8FDA-563B-4F70-BBCE-34698CD89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86" y="279835"/>
            <a:ext cx="3199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229" y="273051"/>
            <a:ext cx="6423171" cy="1051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u="sng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04" y="1937340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75D1747-2D8F-4FF6-8F46-DE4178A2E2FC}"/>
              </a:ext>
            </a:extLst>
          </p:cNvPr>
          <p:cNvSpPr txBox="1">
            <a:spLocks/>
          </p:cNvSpPr>
          <p:nvPr/>
        </p:nvSpPr>
        <p:spPr>
          <a:xfrm>
            <a:off x="762001" y="425449"/>
            <a:ext cx="4011084" cy="1314209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rgbClr val="56355B"/>
                </a:solidFill>
              </a:rPr>
              <a:t>DE AFDELINGEN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191F6F2-8C47-4329-AAF7-C59F68783B11}"/>
              </a:ext>
            </a:extLst>
          </p:cNvPr>
          <p:cNvSpPr txBox="1">
            <a:spLocks/>
          </p:cNvSpPr>
          <p:nvPr/>
        </p:nvSpPr>
        <p:spPr>
          <a:xfrm>
            <a:off x="5159229" y="425449"/>
            <a:ext cx="6423171" cy="89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56355B"/>
                </a:solidFill>
              </a:rPr>
              <a:t>De </a:t>
            </a:r>
            <a:r>
              <a:rPr lang="nl-NL" sz="3000" b="1" dirty="0">
                <a:solidFill>
                  <a:srgbClr val="56355B"/>
                </a:solidFill>
              </a:rPr>
              <a:t>afdelingen </a:t>
            </a:r>
            <a:r>
              <a:rPr lang="nl-NL" sz="3000" dirty="0">
                <a:solidFill>
                  <a:srgbClr val="56355B"/>
                </a:solidFill>
              </a:rPr>
              <a:t>in onze PE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9D97904-186D-4497-A8E0-004A3D72AEC2}"/>
              </a:ext>
            </a:extLst>
          </p:cNvPr>
          <p:cNvSpPr txBox="1">
            <a:spLocks/>
          </p:cNvSpPr>
          <p:nvPr/>
        </p:nvSpPr>
        <p:spPr>
          <a:xfrm>
            <a:off x="5159229" y="1850753"/>
            <a:ext cx="6423171" cy="3132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dirty="0"/>
              <a:t>Welke afdelingen zijn er?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Welke afdeling doet wat wanneer?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Hoe lopen de lijntjes tussen de afdelingen? </a:t>
            </a:r>
          </a:p>
          <a:p>
            <a:pPr marL="0" indent="0">
              <a:buNone/>
            </a:pPr>
            <a:r>
              <a:rPr lang="nl-NL" sz="2400" dirty="0"/>
              <a:t>Ofwel hoe weet iemand wanneer er wat moet gebeuren?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dirty="0"/>
              <a:t> </a:t>
            </a:r>
          </a:p>
        </p:txBody>
      </p:sp>
      <p:pic>
        <p:nvPicPr>
          <p:cNvPr id="4" name="Afbeelding 3" descr="Afbeelding met tekst, schoolbord&#10;&#10;Automatisch gegenereerde beschrijving">
            <a:extLst>
              <a:ext uri="{FF2B5EF4-FFF2-40B4-BE49-F238E27FC236}">
                <a16:creationId xmlns:a16="http://schemas.microsoft.com/office/drawing/2014/main" id="{F49D7CB8-0452-41AA-A502-0500DA5EE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560952"/>
            <a:ext cx="3979158" cy="26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6">
            <a:extLst>
              <a:ext uri="{FF2B5EF4-FFF2-40B4-BE49-F238E27FC236}">
                <a16:creationId xmlns:a16="http://schemas.microsoft.com/office/drawing/2014/main" id="{6E684EE1-67E8-4451-9C0B-BCAFB9AB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557" y="533400"/>
            <a:ext cx="6193844" cy="5120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Bepaal of een trainee zelf mag kiezen op welke afdeling hij/zij start of dat ieder een afdeling toebedeeld krijgt.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Bepaal of er gewisseld wordt na .. weken.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Bij solliciteren </a:t>
            </a:r>
            <a:r>
              <a:rPr lang="nl-NL" sz="2000" dirty="0">
                <a:sym typeface="Wingdings" panose="05000000000000000000" pitchFamily="2" charset="2"/>
              </a:rPr>
              <a:t> Brieven? Gesprekken? Tijdspad?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Bepaal hoe de hoogte van het salaris wordt berekend of laat dit de groep of de afdeling HRM uitzoeken.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1800" i="1" dirty="0"/>
              <a:t>Tip: laat salaris per week uitbetalen!</a:t>
            </a:r>
            <a:br>
              <a:rPr lang="nl-NL" sz="1800" i="1" dirty="0"/>
            </a:br>
            <a:r>
              <a:rPr lang="nl-NL" sz="1800" i="1" dirty="0"/>
              <a:t>Dan ziet de trainee een direct verband tussen gewerkte uren en zijn salaris. Bovendien geeft dat terugkerende taken voor HRM en/of (salaris)administratie.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F06D13-D12E-4801-B7F2-C0DE6779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6" y="284591"/>
            <a:ext cx="32000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69" y="210877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75D1747-2D8F-4FF6-8F46-DE4178A2E2FC}"/>
              </a:ext>
            </a:extLst>
          </p:cNvPr>
          <p:cNvSpPr txBox="1">
            <a:spLocks/>
          </p:cNvSpPr>
          <p:nvPr/>
        </p:nvSpPr>
        <p:spPr>
          <a:xfrm>
            <a:off x="762001" y="425449"/>
            <a:ext cx="4011084" cy="1314209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rgbClr val="56355B"/>
                </a:solidFill>
              </a:rPr>
              <a:t>DE MENSEN</a:t>
            </a:r>
          </a:p>
        </p:txBody>
      </p:sp>
      <p:pic>
        <p:nvPicPr>
          <p:cNvPr id="4" name="Afbeelding 3" descr="Afbeelding met persoon, zwempak&#10;&#10;Automatisch gegenereerde beschrijving">
            <a:extLst>
              <a:ext uri="{FF2B5EF4-FFF2-40B4-BE49-F238E27FC236}">
                <a16:creationId xmlns:a16="http://schemas.microsoft.com/office/drawing/2014/main" id="{C2A5F327-6A84-4599-ABE7-B86132987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869663"/>
            <a:ext cx="2365695" cy="157713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8DFDC8B-63CF-4925-B791-33272E6D69E1}"/>
              </a:ext>
            </a:extLst>
          </p:cNvPr>
          <p:cNvSpPr txBox="1">
            <a:spLocks/>
          </p:cNvSpPr>
          <p:nvPr/>
        </p:nvSpPr>
        <p:spPr>
          <a:xfrm>
            <a:off x="5308454" y="360516"/>
            <a:ext cx="6423171" cy="938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56355B"/>
                </a:solidFill>
              </a:rPr>
              <a:t>De </a:t>
            </a:r>
            <a:r>
              <a:rPr lang="nl-NL" sz="3000" b="1" dirty="0">
                <a:solidFill>
                  <a:srgbClr val="56355B"/>
                </a:solidFill>
              </a:rPr>
              <a:t>mensen</a:t>
            </a:r>
            <a:r>
              <a:rPr lang="nl-NL" sz="3000" dirty="0">
                <a:solidFill>
                  <a:srgbClr val="56355B"/>
                </a:solidFill>
              </a:rPr>
              <a:t> in onze PE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2D4FCFF-A93B-41F9-BE2E-055F969CF6E3}"/>
              </a:ext>
            </a:extLst>
          </p:cNvPr>
          <p:cNvSpPr txBox="1"/>
          <p:nvPr/>
        </p:nvSpPr>
        <p:spPr>
          <a:xfrm>
            <a:off x="5332575" y="1298961"/>
            <a:ext cx="609742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dirty="0"/>
              <a:t>Wie werkt waar?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Solliciteren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Functiewissel na …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Salaris (weekloon)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31DA613-1B9A-4746-B8C2-2AB1B2BB7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63" y="3662841"/>
            <a:ext cx="2486289" cy="24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6">
            <a:extLst>
              <a:ext uri="{FF2B5EF4-FFF2-40B4-BE49-F238E27FC236}">
                <a16:creationId xmlns:a16="http://schemas.microsoft.com/office/drawing/2014/main" id="{6E684EE1-67E8-4451-9C0B-BCAFB9AB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215" y="167780"/>
            <a:ext cx="7385799" cy="65769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300" dirty="0"/>
              <a:t>Te openen bestanden en websites: zie </a:t>
            </a:r>
            <a:r>
              <a:rPr lang="nl-NL" sz="2300" dirty="0">
                <a:hlinkClick r:id="rId2"/>
              </a:rPr>
              <a:t>bestand dagelijks te openen websites</a:t>
            </a:r>
            <a:r>
              <a:rPr lang="nl-NL" sz="2300" dirty="0"/>
              <a:t> </a:t>
            </a:r>
            <a:br>
              <a:rPr lang="nl-NL" sz="1600" dirty="0"/>
            </a:br>
            <a:r>
              <a:rPr lang="nl-NL" sz="1600" dirty="0"/>
              <a:t>	in Bibliotheek Ondernemen / Remote PE-bestanden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300" dirty="0"/>
              <a:t>Gezamenlijke dagstart: zie </a:t>
            </a:r>
            <a:r>
              <a:rPr lang="nl-NL" sz="2300" dirty="0">
                <a:hlinkClick r:id="rId3"/>
              </a:rPr>
              <a:t>voorbeeldfilmpje Dagstart</a:t>
            </a:r>
            <a:br>
              <a:rPr lang="nl-NL" sz="2200" dirty="0"/>
            </a:br>
            <a:r>
              <a:rPr lang="nl-NL" sz="2200" dirty="0"/>
              <a:t>	</a:t>
            </a:r>
            <a:r>
              <a:rPr lang="nl-NL" sz="1600" dirty="0"/>
              <a:t>in Bibliotheek Ondernemen / Remote PE</a:t>
            </a:r>
          </a:p>
          <a:p>
            <a:pPr marL="0" indent="0">
              <a:buNone/>
            </a:pPr>
            <a:r>
              <a:rPr lang="nl-NL" sz="1800" dirty="0"/>
              <a:t>Inclusief bespreking actielijst/takenlijst. Wie registreert acties en taken? Wie zit het gesprek voor?</a:t>
            </a:r>
            <a:endParaRPr lang="nl-NL" sz="22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300" dirty="0"/>
              <a:t>Wat te doen bij vragen </a:t>
            </a:r>
            <a:r>
              <a:rPr lang="nl-NL" sz="2300" dirty="0">
                <a:sym typeface="Wingdings" panose="05000000000000000000" pitchFamily="2" charset="2"/>
              </a:rPr>
              <a:t> </a:t>
            </a:r>
            <a:r>
              <a:rPr lang="nl-NL" sz="2300" dirty="0"/>
              <a:t>collega’s / chatfunctie Teams / BL-mail ….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300" dirty="0"/>
              <a:t>Waar werk opslaan </a:t>
            </a:r>
            <a:r>
              <a:rPr lang="nl-NL" sz="2300" dirty="0">
                <a:sym typeface="Wingdings" panose="05000000000000000000" pitchFamily="2" charset="2"/>
              </a:rPr>
              <a:t></a:t>
            </a:r>
            <a:r>
              <a:rPr lang="nl-NL" sz="2300" dirty="0"/>
              <a:t> in Google Drive bij PE-mail. Mappenstructuur?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300" dirty="0"/>
              <a:t>Uitgevoerde werkzaamheden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900" dirty="0"/>
              <a:t>Hoe/waar laten: in </a:t>
            </a:r>
            <a:r>
              <a:rPr lang="nl-NL" sz="1900" dirty="0" err="1"/>
              <a:t>GoogleDrive</a:t>
            </a:r>
            <a:r>
              <a:rPr lang="nl-NL" sz="1900" dirty="0"/>
              <a:t>/tonen op volgende overleg/…?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900" dirty="0"/>
              <a:t>Wie werkt actielijst/takenlijst/planbord bij?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900" dirty="0"/>
              <a:t>Wanneer bijwerken: meteen als afgehandeld/in volgende overleg /…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300" dirty="0"/>
              <a:t>Mailen: altijd vanuit PE-mail / + voornaam / + afdeling / …</a:t>
            </a:r>
          </a:p>
          <a:p>
            <a:pPr marL="0" indent="0">
              <a:buNone/>
            </a:pPr>
            <a:endParaRPr lang="nl-NL" sz="2300" dirty="0"/>
          </a:p>
          <a:p>
            <a:pPr marL="0" indent="0">
              <a:buNone/>
            </a:pPr>
            <a:r>
              <a:rPr lang="nl-NL" sz="2300" dirty="0"/>
              <a:t>Organisatie thuiswerken door trainees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900" dirty="0"/>
              <a:t>Welke momenten: vaste dagdelen/eigen keuze/…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900" dirty="0"/>
              <a:t>Hoe vragen aan BL stellen?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300" dirty="0"/>
              <a:t>Einde werkdag gezamenlijk afsluiten via ….</a:t>
            </a:r>
          </a:p>
          <a:p>
            <a:pPr marL="0" indent="0">
              <a:buNone/>
            </a:pPr>
            <a:endParaRPr lang="nl-NL" sz="2200" b="1" dirty="0"/>
          </a:p>
          <a:p>
            <a:pPr marL="0" indent="0">
              <a:buNone/>
            </a:pPr>
            <a:endParaRPr lang="nl-NL" sz="22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4ADA3F-D19F-4631-B4D7-B323CF253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86" y="356459"/>
            <a:ext cx="3200001" cy="1800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AAE72A1-F413-4469-8C0B-6C7FE2F1F5B6}"/>
              </a:ext>
            </a:extLst>
          </p:cNvPr>
          <p:cNvSpPr/>
          <p:nvPr/>
        </p:nvSpPr>
        <p:spPr>
          <a:xfrm>
            <a:off x="128695" y="4591789"/>
            <a:ext cx="3973522" cy="2098431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</a:rPr>
              <a:t>Zie in de </a:t>
            </a:r>
            <a:r>
              <a:rPr lang="nl-NL" sz="1600" b="1" dirty="0">
                <a:solidFill>
                  <a:schemeClr val="tx1"/>
                </a:solidFill>
              </a:rPr>
              <a:t>Bibliotheek Ondernemen</a:t>
            </a:r>
            <a:r>
              <a:rPr lang="nl-NL" sz="1600" dirty="0">
                <a:solidFill>
                  <a:schemeClr val="tx1"/>
                </a:solidFill>
              </a:rPr>
              <a:t> de mappen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Remote PE-bestanden (BL-</a:t>
            </a:r>
            <a:r>
              <a:rPr lang="nl-NL" sz="1600" dirty="0" err="1">
                <a:solidFill>
                  <a:schemeClr val="tx1"/>
                </a:solidFill>
              </a:rPr>
              <a:t>only</a:t>
            </a:r>
            <a:r>
              <a:rPr lang="nl-NL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Remote PE-handige websites (BL-</a:t>
            </a:r>
            <a:r>
              <a:rPr lang="nl-NL" sz="1600" dirty="0" err="1">
                <a:solidFill>
                  <a:schemeClr val="tx1"/>
                </a:solidFill>
              </a:rPr>
              <a:t>only</a:t>
            </a:r>
            <a:r>
              <a:rPr lang="nl-NL" sz="1600" dirty="0">
                <a:solidFill>
                  <a:schemeClr val="tx1"/>
                </a:solidFill>
              </a:rPr>
              <a:t>)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r>
              <a:rPr lang="nl-NL" sz="1600" dirty="0">
                <a:solidFill>
                  <a:schemeClr val="tx1"/>
                </a:solidFill>
              </a:rPr>
              <a:t>Hierin vind je veel praktische tips voor het runnen van een PE op afstand</a:t>
            </a:r>
          </a:p>
        </p:txBody>
      </p:sp>
    </p:spTree>
    <p:extLst>
      <p:ext uri="{BB962C8B-B14F-4D97-AF65-F5344CB8AC3E}">
        <p14:creationId xmlns:p14="http://schemas.microsoft.com/office/powerpoint/2010/main" val="74653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10309" y="273051"/>
            <a:ext cx="11172092" cy="6186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b="1" dirty="0"/>
              <a:t>Voorbereiding Dagstart/werkoverleg</a:t>
            </a:r>
          </a:p>
          <a:p>
            <a:pPr marL="0" indent="0">
              <a:buNone/>
            </a:pPr>
            <a:endParaRPr lang="nl-NL" sz="2800" b="1" dirty="0"/>
          </a:p>
          <a:p>
            <a:r>
              <a:rPr lang="nl-NL" sz="2000" dirty="0"/>
              <a:t>Maak een vaste indeling voor het overleg</a:t>
            </a:r>
          </a:p>
          <a:p>
            <a:r>
              <a:rPr lang="nl-NL" sz="2000" dirty="0"/>
              <a:t>Evalueer het </a:t>
            </a:r>
            <a:r>
              <a:rPr lang="nl-NL" sz="2000" u="sng" dirty="0"/>
              <a:t>gedrag</a:t>
            </a:r>
            <a:r>
              <a:rPr lang="nl-NL" sz="2000" dirty="0"/>
              <a:t> van de trainees/afdelingen: mate van eigen initiatief/ zelfstandigheid/ verantwoordelijkheid nemen</a:t>
            </a:r>
          </a:p>
          <a:p>
            <a:r>
              <a:rPr lang="nl-NL" sz="2000" dirty="0"/>
              <a:t>Evalueer de </a:t>
            </a:r>
            <a:r>
              <a:rPr lang="nl-NL" sz="2000" u="sng" dirty="0"/>
              <a:t>uitgevoerde werkzaamheden</a:t>
            </a:r>
            <a:r>
              <a:rPr lang="nl-NL" sz="2000" dirty="0"/>
              <a:t>: wat gaat goed en wat nog niet? </a:t>
            </a:r>
            <a:r>
              <a:rPr lang="nl-NL" sz="2000" dirty="0">
                <a:sym typeface="Wingdings" panose="05000000000000000000" pitchFamily="2" charset="2"/>
              </a:rPr>
              <a:t> </a:t>
            </a:r>
            <a:r>
              <a:rPr lang="nl-NL" sz="2000" dirty="0"/>
              <a:t>focus op </a:t>
            </a:r>
            <a:r>
              <a:rPr lang="nl-NL" sz="2000" u="sng" dirty="0"/>
              <a:t>werkwijzen</a:t>
            </a:r>
            <a:r>
              <a:rPr lang="nl-NL" sz="2000" dirty="0"/>
              <a:t> en </a:t>
            </a:r>
            <a:r>
              <a:rPr lang="nl-NL" sz="2000" u="sng" dirty="0"/>
              <a:t>proces</a:t>
            </a:r>
            <a:r>
              <a:rPr lang="nl-NL" sz="2000" dirty="0"/>
              <a:t> in relatie tot gemaakte afspraken</a:t>
            </a:r>
          </a:p>
          <a:p>
            <a:r>
              <a:rPr lang="nl-NL" sz="2000" dirty="0"/>
              <a:t>Bekijk de </a:t>
            </a:r>
            <a:r>
              <a:rPr lang="nl-NL" sz="2000" u="sng" dirty="0"/>
              <a:t>actielijst/takenlijst/planbord</a:t>
            </a:r>
            <a:r>
              <a:rPr lang="nl-NL" sz="2000" dirty="0"/>
              <a:t> van vorige keer: wat kan worden afgevinkt?</a:t>
            </a:r>
          </a:p>
          <a:p>
            <a:r>
              <a:rPr lang="nl-NL" sz="2000" dirty="0"/>
              <a:t>Zorg voor een nieuwe voorraad werkzaamheden voor komende week (zie </a:t>
            </a:r>
            <a:r>
              <a:rPr lang="nl-NL" sz="2000" u="sng" dirty="0" err="1">
                <a:hlinkClick r:id="rId2"/>
              </a:rPr>
              <a:t>Backlog</a:t>
            </a:r>
            <a:r>
              <a:rPr lang="nl-NL" sz="2000" dirty="0"/>
              <a:t> voor inspiratie)</a:t>
            </a:r>
          </a:p>
          <a:p>
            <a:r>
              <a:rPr lang="nl-NL" sz="2000" dirty="0"/>
              <a:t>Zo snel mogelijk: wijs een notulist aan die actielijst/takenlijst/planbord bijhoudt (via schermdelen zodat iedereen mee kan kijken)</a:t>
            </a:r>
          </a:p>
          <a:p>
            <a:r>
              <a:rPr lang="nl-NL" sz="2000" dirty="0"/>
              <a:t>Complexiteit van werkoverleg en afspraken-actielijst kan toenemen naarmate de PE langer draait. Trainee kan dan ook rol van voorzitter op zich nemen.</a:t>
            </a:r>
          </a:p>
          <a:p>
            <a:r>
              <a:rPr lang="nl-NL" sz="2000" dirty="0"/>
              <a:t>Stel kwaliteitseisen aan de PE op (en bespreek ze) met de trainees en maak ze een vast agendapunt van elk overleg</a:t>
            </a:r>
          </a:p>
          <a:p>
            <a:pPr lvl="1"/>
            <a:r>
              <a:rPr lang="nl-NL" sz="1900" dirty="0"/>
              <a:t>Externe kwaliteitseisen/netwerkeisen: zie dit </a:t>
            </a:r>
            <a:r>
              <a:rPr lang="nl-NL" sz="1900" dirty="0">
                <a:hlinkClick r:id="rId3"/>
              </a:rPr>
              <a:t>bestand</a:t>
            </a:r>
            <a:endParaRPr lang="nl-NL" sz="1900" dirty="0"/>
          </a:p>
          <a:p>
            <a:pPr lvl="1"/>
            <a:r>
              <a:rPr lang="nl-NL" sz="1900" dirty="0"/>
              <a:t>Interne kwaliteitseisen: door PE zelf op te stellen</a:t>
            </a:r>
          </a:p>
          <a:p>
            <a:r>
              <a:rPr lang="nl-NL" sz="2000" dirty="0"/>
              <a:t>Zodra je handelt: bespreek de actuele cijfers in MijnPE </a:t>
            </a:r>
            <a:br>
              <a:rPr lang="nl-NL" sz="2000" dirty="0"/>
            </a:br>
            <a:r>
              <a:rPr lang="nl-NL" sz="2000" dirty="0"/>
              <a:t>en wijs trainees meteen op de nieuwsberichten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1C7E53C-4FCA-432B-B3AA-1D06FD4CD822}"/>
              </a:ext>
            </a:extLst>
          </p:cNvPr>
          <p:cNvSpPr/>
          <p:nvPr/>
        </p:nvSpPr>
        <p:spPr>
          <a:xfrm>
            <a:off x="8382001" y="5447810"/>
            <a:ext cx="3528646" cy="1137139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nl-NL" sz="1600" dirty="0">
                <a:solidFill>
                  <a:schemeClr val="tx1"/>
                </a:solidFill>
              </a:rPr>
              <a:t>Tip: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</a:rPr>
              <a:t>Check zelf op MijnPE regelmatig de nieuwsberichten van het </a:t>
            </a:r>
            <a:r>
              <a:rPr lang="nl-NL" sz="1600" dirty="0" err="1">
                <a:solidFill>
                  <a:schemeClr val="tx1"/>
                </a:solidFill>
              </a:rPr>
              <a:t>central</a:t>
            </a:r>
            <a:r>
              <a:rPr lang="nl-NL" sz="1600" dirty="0">
                <a:solidFill>
                  <a:schemeClr val="tx1"/>
                </a:solidFill>
              </a:rPr>
              <a:t> office aan alle bedrijfsleiders en de BL-chatbox</a:t>
            </a:r>
          </a:p>
        </p:txBody>
      </p:sp>
    </p:spTree>
    <p:extLst>
      <p:ext uri="{BB962C8B-B14F-4D97-AF65-F5344CB8AC3E}">
        <p14:creationId xmlns:p14="http://schemas.microsoft.com/office/powerpoint/2010/main" val="406516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69" y="210877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75D1747-2D8F-4FF6-8F46-DE4178A2E2FC}"/>
              </a:ext>
            </a:extLst>
          </p:cNvPr>
          <p:cNvSpPr txBox="1">
            <a:spLocks/>
          </p:cNvSpPr>
          <p:nvPr/>
        </p:nvSpPr>
        <p:spPr>
          <a:xfrm>
            <a:off x="762001" y="425449"/>
            <a:ext cx="4011084" cy="1314209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 </a:t>
            </a:r>
            <a:r>
              <a:rPr lang="nl-NL" sz="3200" dirty="0">
                <a:solidFill>
                  <a:srgbClr val="56355B"/>
                </a:solidFill>
              </a:rPr>
              <a:t>WERKAFSPRAKEN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8DFDC8B-63CF-4925-B791-33272E6D69E1}"/>
              </a:ext>
            </a:extLst>
          </p:cNvPr>
          <p:cNvSpPr txBox="1">
            <a:spLocks/>
          </p:cNvSpPr>
          <p:nvPr/>
        </p:nvSpPr>
        <p:spPr>
          <a:xfrm>
            <a:off x="5308454" y="360516"/>
            <a:ext cx="6423171" cy="938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56355B"/>
                </a:solidFill>
              </a:rPr>
              <a:t>Handig en efficiënt samenwerken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2D4FCFF-A93B-41F9-BE2E-055F969CF6E3}"/>
              </a:ext>
            </a:extLst>
          </p:cNvPr>
          <p:cNvSpPr txBox="1"/>
          <p:nvPr/>
        </p:nvSpPr>
        <p:spPr>
          <a:xfrm>
            <a:off x="5332575" y="1298961"/>
            <a:ext cx="6097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dirty="0"/>
              <a:t>…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323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6">
            <a:extLst>
              <a:ext uri="{FF2B5EF4-FFF2-40B4-BE49-F238E27FC236}">
                <a16:creationId xmlns:a16="http://schemas.microsoft.com/office/drawing/2014/main" id="{6E684EE1-67E8-4451-9C0B-BCAFB9AB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217" y="167780"/>
            <a:ext cx="7761797" cy="6576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b="1" dirty="0"/>
          </a:p>
          <a:p>
            <a:pPr marL="0" indent="0">
              <a:buNone/>
            </a:pPr>
            <a:endParaRPr lang="nl-NL" sz="22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744E6F-522E-446F-AFB2-74D53E44ECFF}"/>
              </a:ext>
            </a:extLst>
          </p:cNvPr>
          <p:cNvSpPr txBox="1"/>
          <p:nvPr/>
        </p:nvSpPr>
        <p:spPr>
          <a:xfrm>
            <a:off x="5276850" y="472780"/>
            <a:ext cx="6496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dirty="0"/>
              <a:t>Wie doet wat …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2271CD-6ADC-473E-A2EF-C6B156459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95" y="472780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6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INHOUD BLOK 2 – Organisatie van de PE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2B21AB30-E6C4-4611-8698-9FA607EF3CA5}"/>
              </a:ext>
            </a:extLst>
          </p:cNvPr>
          <p:cNvSpPr txBox="1">
            <a:spLocks/>
          </p:cNvSpPr>
          <p:nvPr/>
        </p:nvSpPr>
        <p:spPr>
          <a:xfrm>
            <a:off x="609601" y="1544882"/>
            <a:ext cx="6896100" cy="451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600" b="1" dirty="0"/>
              <a:t>Info + Voorbereiding BL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600" b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600" b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600" b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600" b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600" b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600" b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600" b="1" dirty="0"/>
              <a:t>Meer voor de bedrijfsleider</a:t>
            </a:r>
            <a:endParaRPr lang="nl-NL" sz="2600" b="1" dirty="0">
              <a:hlinkClick r:id="" action="ppaction://noaction"/>
            </a:endParaRP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1" y="2041334"/>
            <a:ext cx="6896100" cy="327178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Organisatie van de 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600" dirty="0"/>
              <a:t>Missie en visie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600" dirty="0"/>
              <a:t>Sociaal beleid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600" dirty="0"/>
              <a:t>De afdelingen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600" dirty="0"/>
              <a:t>De mensen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600" dirty="0"/>
              <a:t>Werkafspraken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600" dirty="0"/>
              <a:t>Aan de slag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600" dirty="0"/>
              <a:t>Afsluiting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BBC1CBD8-7E29-4455-A5F3-BF571DEEFF8A}"/>
              </a:ext>
            </a:extLst>
          </p:cNvPr>
          <p:cNvSpPr txBox="1">
            <a:spLocks/>
          </p:cNvSpPr>
          <p:nvPr/>
        </p:nvSpPr>
        <p:spPr>
          <a:xfrm>
            <a:off x="7753351" y="4043494"/>
            <a:ext cx="4356449" cy="2541525"/>
          </a:xfrm>
          <a:prstGeom prst="rect">
            <a:avLst/>
          </a:prstGeom>
          <a:solidFill>
            <a:srgbClr val="9DCAB9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Meer blokken: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Introductie van de PE (1)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Commercie &amp; Marketing (3)</a:t>
            </a:r>
          </a:p>
          <a:p>
            <a:pPr marL="0" indent="0">
              <a:buNone/>
            </a:pPr>
            <a:r>
              <a:rPr lang="nl-NL" dirty="0"/>
              <a:t>Website + webshop 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Inkopen (5)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Boekhouding (6)</a:t>
            </a:r>
          </a:p>
        </p:txBody>
      </p:sp>
    </p:spTree>
    <p:extLst>
      <p:ext uri="{BB962C8B-B14F-4D97-AF65-F5344CB8AC3E}">
        <p14:creationId xmlns:p14="http://schemas.microsoft.com/office/powerpoint/2010/main" val="143965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49"/>
            <a:ext cx="6815667" cy="5946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3000">
                <a:solidFill>
                  <a:srgbClr val="56355B"/>
                </a:solidFill>
              </a:rPr>
              <a:t>PROGRAMMA VOOR VANDAAG</a:t>
            </a:r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/>
              <a:t>Werk samen met de personen van je afdeling d.m.v. …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Je werkzaamheden vind je op/in ….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Hulp nodig? </a:t>
            </a:r>
          </a:p>
          <a:p>
            <a:pPr marL="0" indent="0">
              <a:buNone/>
            </a:pPr>
            <a:r>
              <a:rPr lang="nl-NL" sz="2400" dirty="0"/>
              <a:t>…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Einde werkdag </a:t>
            </a:r>
            <a:r>
              <a:rPr lang="nl-NL" sz="2400" dirty="0">
                <a:sym typeface="Wingdings" panose="05000000000000000000" pitchFamily="2" charset="2"/>
              </a:rPr>
              <a:t> gezamenlijke afsluiting</a:t>
            </a:r>
            <a:endParaRPr lang="nl-NL" sz="2400" dirty="0"/>
          </a:p>
          <a:p>
            <a:r>
              <a:rPr lang="nl-NL" sz="2400" dirty="0"/>
              <a:t>via:</a:t>
            </a:r>
          </a:p>
          <a:p>
            <a:r>
              <a:rPr lang="nl-NL" sz="2400" dirty="0"/>
              <a:t>tijd: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solidFill>
            <a:srgbClr val="9DCAB9"/>
          </a:solidFill>
        </p:spPr>
        <p:txBody>
          <a:bodyPr anchor="ctr">
            <a:normAutofit/>
          </a:bodyPr>
          <a:lstStyle/>
          <a:p>
            <a:r>
              <a:rPr lang="nl-NL" sz="2800">
                <a:solidFill>
                  <a:srgbClr val="56355B"/>
                </a:solidFill>
              </a:rPr>
              <a:t>AAN DE SLAG</a:t>
            </a:r>
          </a:p>
        </p:txBody>
      </p:sp>
    </p:spTree>
    <p:extLst>
      <p:ext uri="{BB962C8B-B14F-4D97-AF65-F5344CB8AC3E}">
        <p14:creationId xmlns:p14="http://schemas.microsoft.com/office/powerpoint/2010/main" val="148212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226944" y="273051"/>
            <a:ext cx="7784082" cy="60932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dirty="0"/>
              <a:t>Evalueren eerste werkervaringen in de PE</a:t>
            </a:r>
          </a:p>
          <a:p>
            <a:r>
              <a:rPr lang="nl-NL" sz="2000" dirty="0"/>
              <a:t>Kan een trainee vinden wat hij nodig heeft?</a:t>
            </a:r>
          </a:p>
          <a:p>
            <a:r>
              <a:rPr lang="nl-NL" sz="2000" dirty="0"/>
              <a:t>Zijn de processen in grote lijnen duidelijk?</a:t>
            </a:r>
          </a:p>
          <a:p>
            <a:r>
              <a:rPr lang="nl-NL" sz="2000" dirty="0"/>
              <a:t>Weet de trainee wat te doen (de volgende werkdag)?</a:t>
            </a:r>
          </a:p>
          <a:p>
            <a:r>
              <a:rPr lang="nl-NL" sz="2000" dirty="0"/>
              <a:t>Hoe voelt de trainee zich in de PE?</a:t>
            </a:r>
          </a:p>
          <a:p>
            <a:pPr marL="0" indent="0">
              <a:buNone/>
            </a:pPr>
            <a:r>
              <a:rPr lang="nl-NL" sz="2000" i="1" dirty="0"/>
              <a:t>Gebruik bijvoorbeeld: een poll /Google Forms/</a:t>
            </a:r>
            <a:r>
              <a:rPr lang="nl-NL" sz="2000" i="1" dirty="0" err="1"/>
              <a:t>Kahoot</a:t>
            </a:r>
            <a:r>
              <a:rPr lang="nl-NL" sz="2000" i="1" dirty="0"/>
              <a:t>/schrijven op Teams-whiteboard</a:t>
            </a:r>
          </a:p>
          <a:p>
            <a:pPr marL="0" indent="0">
              <a:buNone/>
            </a:pPr>
            <a:r>
              <a:rPr lang="nl-NL" sz="2000" dirty="0"/>
              <a:t> 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400" dirty="0"/>
              <a:t>Organisatie thuiswerken door trainees</a:t>
            </a:r>
          </a:p>
          <a:p>
            <a:r>
              <a:rPr lang="nl-NL" sz="2000" dirty="0"/>
              <a:t>Welke momenten: vaste dagdelen/eigen keuze/…</a:t>
            </a:r>
          </a:p>
          <a:p>
            <a:r>
              <a:rPr lang="nl-NL" sz="2000" dirty="0"/>
              <a:t>Hoe vragen aan BL stellen?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400" dirty="0"/>
              <a:t>Beschikbaar voor vragen</a:t>
            </a:r>
          </a:p>
          <a:p>
            <a:r>
              <a:rPr lang="nl-NL" sz="2000" dirty="0"/>
              <a:t>Plan een moment (in het rooster) waarop je online aanwezig bent in de PE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400" dirty="0"/>
              <a:t>Volgende online bijeenkomst</a:t>
            </a:r>
          </a:p>
          <a:p>
            <a:r>
              <a:rPr lang="nl-NL" sz="2000" dirty="0"/>
              <a:t>Datum en tijd</a:t>
            </a:r>
          </a:p>
          <a:p>
            <a:r>
              <a:rPr lang="nl-NL" sz="2000" dirty="0"/>
              <a:t>Wat moet trainee opgestart/gereed houden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151C92-155A-46FC-ACD5-23918828D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68" y="371934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9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18620" y="273050"/>
            <a:ext cx="6263780" cy="60069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Hoe was je werkdag in de PE?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Vragen en opmerkingen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Thuis werken voor de PE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57150" indent="0">
              <a:buNone/>
            </a:pPr>
            <a:r>
              <a:rPr lang="nl-NL" sz="2400" dirty="0"/>
              <a:t>Volgende bijeenkomst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solidFill>
            <a:srgbClr val="9DCAB9"/>
          </a:solidFill>
        </p:spPr>
        <p:txBody>
          <a:bodyPr anchor="ctr">
            <a:normAutofit/>
          </a:bodyPr>
          <a:lstStyle/>
          <a:p>
            <a:r>
              <a:rPr lang="nl-NL" sz="2800">
                <a:solidFill>
                  <a:srgbClr val="56355B"/>
                </a:solidFill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50019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788325" y="273052"/>
            <a:ext cx="6222699" cy="738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800" b="1">
                <a:solidFill>
                  <a:srgbClr val="56355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Backlog</a:t>
            </a:r>
            <a:endParaRPr lang="nl-NL" sz="2800" b="1">
              <a:solidFill>
                <a:srgbClr val="56355B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17" name="Tijdelijke aanduiding voor inhoud 6"/>
          <p:cNvSpPr txBox="1">
            <a:spLocks/>
          </p:cNvSpPr>
          <p:nvPr/>
        </p:nvSpPr>
        <p:spPr>
          <a:xfrm>
            <a:off x="5788326" y="1011113"/>
            <a:ext cx="6090248" cy="3583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dirty="0"/>
              <a:t>Suggesties voor aanvullende werkzaamheden voor de trainees </a:t>
            </a:r>
          </a:p>
          <a:p>
            <a:r>
              <a:rPr lang="nl-NL" sz="3300" dirty="0"/>
              <a:t>soort </a:t>
            </a:r>
            <a:r>
              <a:rPr lang="nl-NL" sz="3300" u="sng" dirty="0"/>
              <a:t>opdrachtenbank</a:t>
            </a:r>
          </a:p>
          <a:p>
            <a:r>
              <a:rPr lang="nl-NL" sz="3300" dirty="0">
                <a:sym typeface="Wingdings" panose="05000000000000000000" pitchFamily="2" charset="2"/>
              </a:rPr>
              <a:t>gesorteerd op </a:t>
            </a:r>
            <a:r>
              <a:rPr lang="nl-NL" sz="3300" u="sng" dirty="0">
                <a:sym typeface="Wingdings" panose="05000000000000000000" pitchFamily="2" charset="2"/>
              </a:rPr>
              <a:t>PE-afdeling</a:t>
            </a:r>
            <a:r>
              <a:rPr lang="nl-NL" sz="3300" dirty="0">
                <a:sym typeface="Wingdings" panose="05000000000000000000" pitchFamily="2" charset="2"/>
              </a:rPr>
              <a:t> en op </a:t>
            </a:r>
            <a:r>
              <a:rPr lang="nl-NL" sz="3300" u="sng" dirty="0">
                <a:sym typeface="Wingdings" panose="05000000000000000000" pitchFamily="2" charset="2"/>
              </a:rPr>
              <a:t>21e-eeuwse vaardigheden</a:t>
            </a:r>
          </a:p>
          <a:p>
            <a:r>
              <a:rPr lang="nl-NL" sz="3300" dirty="0"/>
              <a:t>inclusief uitgebreide zoekfunctie</a:t>
            </a:r>
          </a:p>
          <a:p>
            <a:r>
              <a:rPr lang="nl-NL" sz="3300" dirty="0"/>
              <a:t>geen (voorbeeld)uitwerkingen erbij want of het product ‘goed’ is ligt aan de context van jouw PE. En misschien is het proces belangrijker dan de feitelijke output…</a:t>
            </a:r>
          </a:p>
          <a:p>
            <a:pPr marL="0" indent="0">
              <a:buNone/>
            </a:pPr>
            <a:endParaRPr lang="nl-NL" sz="29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dirty="0">
                <a:sym typeface="Wingdings" panose="05000000000000000000" pitchFamily="2" charset="2"/>
              </a:rPr>
              <a:t>Ideeën voor nog meer werkzaamheden zijn welkom!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dirty="0">
                <a:sym typeface="Wingdings" panose="05000000000000000000" pitchFamily="2" charset="2"/>
              </a:rPr>
              <a:t>Docent-gericht, laat trainees dus niet inloggen op je BL-account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7" y="362309"/>
            <a:ext cx="5233429" cy="6245525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16200000">
            <a:off x="4291837" y="168543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0800000">
            <a:off x="4694403" y="1011114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13752428">
            <a:off x="207488" y="4588143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3752428">
            <a:off x="207488" y="3143176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6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73051"/>
            <a:ext cx="11553825" cy="5853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 b="1">
                <a:solidFill>
                  <a:srgbClr val="56355B"/>
                </a:solidFill>
              </a:rPr>
              <a:t>Externe kwaliteitseisen/Netwerkeisen aan de PE</a:t>
            </a:r>
          </a:p>
          <a:p>
            <a:pPr marL="0" indent="0">
              <a:buNone/>
            </a:pPr>
            <a:r>
              <a:rPr lang="nl-NL" sz="2000" dirty="0"/>
              <a:t>Zie Bibliotheek Ondernemen / Map Bestanden voor Bedrijfsleiders (BL-</a:t>
            </a:r>
            <a:r>
              <a:rPr lang="nl-NL" sz="2000" dirty="0" err="1"/>
              <a:t>only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84D73C-D3C1-45C9-AC29-2A7CBEFE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6" y="1098469"/>
            <a:ext cx="11238767" cy="4946135"/>
          </a:xfrm>
          <a:prstGeom prst="rect">
            <a:avLst/>
          </a:prstGeom>
          <a:ln>
            <a:solidFill>
              <a:srgbClr val="9DCAB9"/>
            </a:solidFill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1771E9D-4638-72E8-459A-DFE4A54DB3A6}"/>
              </a:ext>
            </a:extLst>
          </p:cNvPr>
          <p:cNvSpPr/>
          <p:nvPr/>
        </p:nvSpPr>
        <p:spPr>
          <a:xfrm>
            <a:off x="10032763" y="1128045"/>
            <a:ext cx="1702037" cy="803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222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829299" y="273051"/>
            <a:ext cx="6181725" cy="522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rgbClr val="56355B"/>
                </a:solidFill>
              </a:rPr>
              <a:t>Handige informatie</a:t>
            </a:r>
          </a:p>
          <a:p>
            <a:pPr marL="0" indent="0">
              <a:buNone/>
            </a:pPr>
            <a:r>
              <a:rPr lang="nl-NL" sz="2000" dirty="0"/>
              <a:t>Module </a:t>
            </a:r>
            <a:r>
              <a:rPr lang="nl-NL" sz="2000" b="1" dirty="0"/>
              <a:t>online didactiek</a:t>
            </a:r>
            <a:r>
              <a:rPr lang="nl-NL" sz="2000" dirty="0"/>
              <a:t> van Stichting Praktijkleren</a:t>
            </a: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https://www.stichtingpraktijkleren.nl/oo/online-didactiek/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Uitgebreide blogs over </a:t>
            </a:r>
            <a:r>
              <a:rPr lang="nl-NL" sz="2000" b="1" dirty="0"/>
              <a:t>Teams in het onderwijs</a:t>
            </a:r>
          </a:p>
          <a:p>
            <a:pPr marL="0" indent="0">
              <a:buNone/>
            </a:pPr>
            <a:r>
              <a:rPr lang="nl-NL" sz="2000" dirty="0">
                <a:hlinkClick r:id="rId3"/>
              </a:rPr>
              <a:t>https://socialmediainhetmbo.nl/office365/microsoft-teams-handleidingen-voor-scholen/</a:t>
            </a:r>
            <a:endParaRPr lang="nl-NL" sz="20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000" dirty="0"/>
              <a:t>Filmpje: </a:t>
            </a:r>
            <a:r>
              <a:rPr lang="nl-NL" sz="2000" dirty="0">
                <a:hlinkClick r:id="rId4" action="ppaction://hlinkfile"/>
              </a:rPr>
              <a:t>Een werkdag in een PE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Filmpje: </a:t>
            </a:r>
            <a:r>
              <a:rPr lang="nl-NL" sz="2000" dirty="0">
                <a:hlinkClick r:id="rId5" action="ppaction://hlinkfile"/>
              </a:rPr>
              <a:t>online weekstart PE</a:t>
            </a: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75" y="273050"/>
            <a:ext cx="5288630" cy="4342911"/>
          </a:xfrm>
          <a:prstGeom prst="rect">
            <a:avLst/>
          </a:prstGeom>
          <a:ln w="38100">
            <a:solidFill>
              <a:srgbClr val="9DCAB9"/>
            </a:solidFill>
          </a:ln>
        </p:spPr>
      </p:pic>
      <p:sp>
        <p:nvSpPr>
          <p:cNvPr id="4" name="Rechthoekig bijschrift 3"/>
          <p:cNvSpPr/>
          <p:nvPr/>
        </p:nvSpPr>
        <p:spPr>
          <a:xfrm>
            <a:off x="254679" y="5343808"/>
            <a:ext cx="4688257" cy="1126003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tx1"/>
                </a:solidFill>
              </a:rPr>
              <a:t>Voor vragen of hulp: </a:t>
            </a:r>
          </a:p>
          <a:p>
            <a:r>
              <a:rPr lang="nl-NL" dirty="0">
                <a:solidFill>
                  <a:schemeClr val="tx1"/>
                </a:solidFill>
              </a:rPr>
              <a:t>Mail naar penned@stichtingpraktijkleren.nl</a:t>
            </a:r>
          </a:p>
        </p:txBody>
      </p:sp>
    </p:spTree>
    <p:extLst>
      <p:ext uri="{BB962C8B-B14F-4D97-AF65-F5344CB8AC3E}">
        <p14:creationId xmlns:p14="http://schemas.microsoft.com/office/powerpoint/2010/main" val="291744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Over deze handleiding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9" y="1268760"/>
            <a:ext cx="10837654" cy="493363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Deze handleiding is onderdeel van een serie om een (online-) PE te op te starten. </a:t>
            </a:r>
          </a:p>
          <a:p>
            <a:r>
              <a:rPr lang="nl-NL" dirty="0"/>
              <a:t>Grijze pagina’s zijn docentenpagina’s. Deze staan vóór de bijhorende pagina’s voor trainees en zijn op </a:t>
            </a:r>
            <a:r>
              <a:rPr lang="nl-NL" i="1" dirty="0"/>
              <a:t>Verbergen</a:t>
            </a:r>
            <a:r>
              <a:rPr lang="nl-NL" dirty="0"/>
              <a:t> gezet. Linksboven in een docentenpagina zie je bij welke dia deze hoort.</a:t>
            </a:r>
          </a:p>
          <a:p>
            <a:r>
              <a:rPr lang="nl-NL" dirty="0"/>
              <a:t>BL = bedrijfsleider </a:t>
            </a:r>
            <a:r>
              <a:rPr lang="nl-NL" sz="2000" dirty="0"/>
              <a:t>(begeleidende docent)</a:t>
            </a:r>
            <a:r>
              <a:rPr lang="nl-NL" dirty="0"/>
              <a:t> / PE = practice enterprise / Trainee = student als werknemer in de PE</a:t>
            </a:r>
          </a:p>
          <a:p>
            <a:r>
              <a:rPr lang="nl-NL" dirty="0"/>
              <a:t>Zowel voor fysieke bijeenkomsten als voor online te gebruiken</a:t>
            </a:r>
          </a:p>
          <a:p>
            <a:pPr marL="857250" lvl="2" indent="0">
              <a:spcBef>
                <a:spcPts val="0"/>
              </a:spcBef>
              <a:buNone/>
            </a:pPr>
            <a:endParaRPr lang="nl-NL" dirty="0"/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/>
              <a:t>Symbool voor 				 Symbool voor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/>
              <a:t>fysieke bijeenkomsten: 			 online contact:</a:t>
            </a:r>
          </a:p>
          <a:p>
            <a:pPr marL="857250" lvl="2" indent="0">
              <a:spcBef>
                <a:spcPts val="0"/>
              </a:spcBef>
              <a:buNone/>
            </a:pPr>
            <a:endParaRPr lang="nl-NL" dirty="0"/>
          </a:p>
          <a:p>
            <a:pPr marL="400050">
              <a:spcBef>
                <a:spcPts val="0"/>
              </a:spcBef>
            </a:pPr>
            <a:r>
              <a:rPr lang="nl-NL" dirty="0"/>
              <a:t>Aan te passen naar eigen wensen en de specifieke kenmerken van jouw PE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/>
              <a:t>Symbool om e.e.a. </a:t>
            </a:r>
            <a:br>
              <a:rPr lang="nl-NL" dirty="0"/>
            </a:br>
            <a:r>
              <a:rPr lang="nl-NL" dirty="0"/>
              <a:t>aan te passen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69" y="4428312"/>
            <a:ext cx="708622" cy="7086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60" y="4428312"/>
            <a:ext cx="781347" cy="7813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72" y="5662108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Uitgangspunten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8" y="1268760"/>
            <a:ext cx="11312107" cy="4933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400" u="sng" dirty="0"/>
              <a:t>De opzet van de PE is afgerond</a:t>
            </a:r>
          </a:p>
          <a:p>
            <a:pPr marL="0" indent="0">
              <a:buNone/>
            </a:pPr>
            <a:endParaRPr lang="nl-NL" sz="3400" u="sng" dirty="0"/>
          </a:p>
          <a:p>
            <a:r>
              <a:rPr lang="nl-NL" dirty="0"/>
              <a:t>De onderdelen van het </a:t>
            </a:r>
            <a:r>
              <a:rPr lang="nl-NL" i="1" dirty="0">
                <a:hlinkClick r:id="rId2"/>
              </a:rPr>
              <a:t>Stappenplan Opzet van een PE</a:t>
            </a:r>
            <a:r>
              <a:rPr lang="nl-NL" dirty="0"/>
              <a:t> zijn allen ingevuld en in detail uitgewerkt.</a:t>
            </a:r>
          </a:p>
          <a:p>
            <a:r>
              <a:rPr lang="nl-NL" dirty="0"/>
              <a:t>Alle bedrijfsleiders hebben de Start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-training gevolgd.</a:t>
            </a:r>
          </a:p>
          <a:p>
            <a:r>
              <a:rPr lang="nl-NL" dirty="0"/>
              <a:t>Blok 1 – Inwerkprogramma is met de trainees besproken. Indien dat niet het geval is </a:t>
            </a:r>
            <a:r>
              <a:rPr lang="nl-NL" dirty="0" err="1"/>
              <a:t>is</a:t>
            </a:r>
            <a:r>
              <a:rPr lang="nl-NL" dirty="0"/>
              <a:t> het raadzaam om te bekijken welke onderdelen daaruit alsnog besproken moeten worden in een of andere vorm moeten worden aangeboden.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sz="3400" u="sng" dirty="0"/>
              <a:t>Al aanwezig / bekend / vastgelegd</a:t>
            </a:r>
            <a:r>
              <a:rPr lang="nl-NL" sz="3400" i="1" dirty="0"/>
              <a:t> </a:t>
            </a:r>
            <a:r>
              <a:rPr lang="nl-NL" sz="2200" i="1" dirty="0"/>
              <a:t>tenzij is gekozen om al deze onderdelen samen met de studenten te bepalen</a:t>
            </a:r>
            <a:endParaRPr lang="nl-NL" sz="3400" i="1" dirty="0"/>
          </a:p>
          <a:p>
            <a:pPr marL="400050" lvl="1" indent="0" algn="ctr">
              <a:buNone/>
            </a:pPr>
            <a:endParaRPr lang="nl-NL" sz="2300" i="1" dirty="0"/>
          </a:p>
          <a:p>
            <a:r>
              <a:rPr lang="nl-NL" dirty="0"/>
              <a:t>PE-naam </a:t>
            </a:r>
          </a:p>
          <a:p>
            <a:r>
              <a:rPr lang="nl-NL" dirty="0"/>
              <a:t>2 verkoopklare producten + bijhorende prijzen</a:t>
            </a:r>
          </a:p>
          <a:p>
            <a:r>
              <a:rPr lang="nl-NL" dirty="0"/>
              <a:t>Organigram + functiebeschrijvingen 		</a:t>
            </a:r>
            <a:r>
              <a:rPr lang="nl-NL" sz="2200" i="1" dirty="0"/>
              <a:t>Zie </a:t>
            </a:r>
            <a:r>
              <a:rPr lang="nl-NL" sz="2200" i="1" dirty="0">
                <a:hlinkClick r:id="rId3"/>
              </a:rPr>
              <a:t>voorbeeld-</a:t>
            </a:r>
            <a:r>
              <a:rPr lang="nl-NL" sz="2200" i="1" dirty="0" err="1">
                <a:hlinkClick r:id="rId3"/>
              </a:rPr>
              <a:t>PE’s</a:t>
            </a:r>
            <a:r>
              <a:rPr lang="nl-NL" sz="2200" i="1" dirty="0"/>
              <a:t> in Bibliotheek Opzetten</a:t>
            </a:r>
            <a:endParaRPr lang="nl-NL" i="1" dirty="0"/>
          </a:p>
          <a:p>
            <a:r>
              <a:rPr lang="nl-NL" dirty="0"/>
              <a:t>Processtroom is beschreven			</a:t>
            </a:r>
            <a:r>
              <a:rPr lang="nl-NL" sz="2200" i="1" dirty="0"/>
              <a:t>Zie </a:t>
            </a:r>
            <a:r>
              <a:rPr lang="nl-NL" sz="2200" i="1" dirty="0">
                <a:hlinkClick r:id="rId3"/>
              </a:rPr>
              <a:t>voorbeeld-PE’s</a:t>
            </a:r>
            <a:r>
              <a:rPr lang="nl-NL" sz="2200" i="1" dirty="0"/>
              <a:t> in Bibliotheek Opzetten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welke stappen zitten in het inkoopproces? 	</a:t>
            </a:r>
            <a:r>
              <a:rPr lang="nl-NL" sz="2300" i="1" dirty="0">
                <a:sym typeface="Wingdings" panose="05000000000000000000" pitchFamily="2" charset="2"/>
              </a:rPr>
              <a:t> 	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Welke stappen zitten in het verkoopproces? 	</a:t>
            </a:r>
            <a:r>
              <a:rPr lang="nl-NL" sz="2300" i="1" dirty="0">
                <a:sym typeface="Wingdings" panose="05000000000000000000" pitchFamily="2" charset="2"/>
              </a:rPr>
              <a:t>Welke documenten/systemen + welke afdeling doet wanneer wat?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/>
              <a:t>Wie houdt e-mail bij / maakt taken van mails?</a:t>
            </a:r>
          </a:p>
        </p:txBody>
      </p:sp>
    </p:spTree>
    <p:extLst>
      <p:ext uri="{BB962C8B-B14F-4D97-AF65-F5344CB8AC3E}">
        <p14:creationId xmlns:p14="http://schemas.microsoft.com/office/powerpoint/2010/main" val="206643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Doen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9" y="1268760"/>
            <a:ext cx="11036061" cy="485740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Pas deze presentatie aan in de huisstijl van jouw PE of jouw school</a:t>
            </a:r>
          </a:p>
          <a:p>
            <a:endParaRPr lang="nl-NL" dirty="0"/>
          </a:p>
          <a:p>
            <a:r>
              <a:rPr lang="nl-NL" dirty="0"/>
              <a:t>Bewerk de presentatie: vul aan met gegevens van de eigen PE en zaken die je belangrijk vindt en verwijder delen die je niet van toepassing vindt</a:t>
            </a:r>
          </a:p>
          <a:p>
            <a:endParaRPr lang="nl-NL" dirty="0"/>
          </a:p>
          <a:p>
            <a:r>
              <a:rPr lang="nl-NL" dirty="0"/>
              <a:t>Bekijk welke volgorde van de blokken voor jou het beste uitkomt. De blokken na blok 1 zijn niet afhankelijk van elkaar gemaakt</a:t>
            </a:r>
          </a:p>
          <a:p>
            <a:endParaRPr lang="nl-NL" dirty="0"/>
          </a:p>
          <a:p>
            <a:r>
              <a:rPr lang="nl-NL" dirty="0"/>
              <a:t>Als dit symbool </a:t>
            </a:r>
            <a:br>
              <a:rPr lang="nl-NL" dirty="0"/>
            </a:br>
            <a:r>
              <a:rPr lang="nl-NL" dirty="0"/>
              <a:t>op een pagina staat moet je zelf nog zaken aanpassen/toevoegen voordat je de dia aan je trainees laat zien.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75" y="4821585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9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DCAB9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56355B"/>
                </a:solidFill>
              </a:rPr>
              <a:t>Tips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1181819"/>
            <a:ext cx="11286226" cy="52793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8000" b="1" dirty="0"/>
              <a:t>Bekijk de module online didactiek van Stichting Praktijkleren</a:t>
            </a:r>
          </a:p>
          <a:p>
            <a:pPr marL="0" indent="0">
              <a:buNone/>
            </a:pPr>
            <a:r>
              <a:rPr lang="nl-NL" sz="8000" dirty="0">
                <a:hlinkClick r:id="rId2"/>
              </a:rPr>
              <a:t>https://www.stichtingpraktijkleren.nl/oo/online-didactiek/</a:t>
            </a:r>
            <a:endParaRPr lang="nl-NL" sz="8000" dirty="0"/>
          </a:p>
          <a:p>
            <a:pPr marL="0" indent="0">
              <a:buNone/>
            </a:pPr>
            <a:r>
              <a:rPr lang="nl-NL" sz="8000" dirty="0"/>
              <a:t>(log in op de site van Stichting Praktijkleren)</a:t>
            </a:r>
          </a:p>
          <a:p>
            <a:pPr marL="0" indent="0">
              <a:buNone/>
            </a:pPr>
            <a:endParaRPr lang="nl-NL" sz="8000" b="1" dirty="0"/>
          </a:p>
          <a:p>
            <a:pPr marL="0" indent="0">
              <a:buNone/>
            </a:pPr>
            <a:endParaRPr lang="nl-NL" sz="8000" b="1" dirty="0"/>
          </a:p>
          <a:p>
            <a:pPr marL="0" indent="0">
              <a:buNone/>
            </a:pPr>
            <a:r>
              <a:rPr lang="nl-NL" sz="8000" b="1" dirty="0"/>
              <a:t>Bekijk deze serie blogs over online lesgeven via MS Teams. </a:t>
            </a:r>
            <a:br>
              <a:rPr lang="nl-NL" sz="8000" b="1" dirty="0"/>
            </a:br>
            <a:r>
              <a:rPr lang="nl-NL" sz="8000" dirty="0"/>
              <a:t>Je vindt hier een schat aan informatie over alles wat Teams te bieden heeft en hoe je dat kunt inzetten voor educatieve online bijeenkomsten.</a:t>
            </a:r>
          </a:p>
          <a:p>
            <a:pPr marL="0" indent="0">
              <a:buNone/>
            </a:pPr>
            <a:r>
              <a:rPr lang="nl-NL" sz="8000" dirty="0">
                <a:hlinkClick r:id="rId3"/>
              </a:rPr>
              <a:t>https://socialmediainhetmbo.nl/office365/microsoft-teams-handleidingen-voor-scholen/</a:t>
            </a:r>
            <a:r>
              <a:rPr lang="nl-NL" sz="8000" dirty="0"/>
              <a:t> </a:t>
            </a:r>
          </a:p>
          <a:p>
            <a:pPr marL="800100" lvl="2" indent="0">
              <a:buNone/>
            </a:pP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Bron: Office 365 in het mbo </a:t>
            </a:r>
          </a:p>
          <a:p>
            <a:pPr marL="800100" lvl="2" indent="0">
              <a:buNone/>
            </a:pP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Ashwin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Brouwer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 (Friesland College) en 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Annet Smith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 (Nova College) schrijven hier over Office 365 in het (mbo) onderwijs. 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Ashwin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en Annet zijn beide Microsoft 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Innovative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Educator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Expert. Office 365 in het mbo is een publicatie van 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  <a:hlinkClick r:id="rId6"/>
              </a:rPr>
              <a:t>Social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6"/>
              </a:rPr>
              <a:t> media in het mbo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sz="8000" dirty="0">
              <a:hlinkClick r:id="" action="ppaction://noaction"/>
            </a:endParaRPr>
          </a:p>
          <a:p>
            <a:pPr marL="0" indent="0">
              <a:buNone/>
            </a:pPr>
            <a:br>
              <a:rPr lang="nl-NL" sz="8000" dirty="0">
                <a:hlinkClick r:id="" action="ppaction://noaction"/>
              </a:rPr>
            </a:br>
            <a:r>
              <a:rPr lang="nl-NL" sz="8000" b="1" dirty="0"/>
              <a:t>Bekijk deze tips over digitale etiquette voor MS Teams</a:t>
            </a:r>
            <a:endParaRPr lang="nl-NL" sz="8000" dirty="0"/>
          </a:p>
          <a:p>
            <a:pPr marL="0" indent="0">
              <a:buNone/>
            </a:pPr>
            <a:r>
              <a:rPr lang="nl-NL" sz="8000" dirty="0">
                <a:hlinkClick r:id="rId7"/>
              </a:rPr>
              <a:t>https://www.managementsupport.nl/digitaal-werken/nieuws/2020/08/digitale-etiquette-microsoft-teams-10118681?_ga=2.3947440.1659834782.1597770034-2064962137.1597770034</a:t>
            </a:r>
            <a:endParaRPr lang="nl-NL" sz="8000" dirty="0"/>
          </a:p>
          <a:p>
            <a:pPr marL="800100" lvl="2" indent="0">
              <a:buNone/>
            </a:pP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Bron: Managementsupport.nl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1316966" y="3599097"/>
            <a:ext cx="10578860" cy="286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3669" y="460641"/>
            <a:ext cx="3053750" cy="2507674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</p:spTree>
    <p:extLst>
      <p:ext uri="{BB962C8B-B14F-4D97-AF65-F5344CB8AC3E}">
        <p14:creationId xmlns:p14="http://schemas.microsoft.com/office/powerpoint/2010/main" val="212074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6555" y="940280"/>
            <a:ext cx="10363200" cy="1626751"/>
          </a:xfrm>
          <a:solidFill>
            <a:srgbClr val="9DCAB9">
              <a:alpha val="5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56355B"/>
                </a:solidFill>
              </a:rPr>
              <a:t>OPSTART VAN DE PE</a:t>
            </a:r>
            <a:br>
              <a:rPr lang="nl-NL" dirty="0">
                <a:solidFill>
                  <a:srgbClr val="56355B"/>
                </a:solidFill>
              </a:rPr>
            </a:br>
            <a:r>
              <a:rPr lang="nl-NL" dirty="0">
                <a:solidFill>
                  <a:srgbClr val="56355B"/>
                </a:solidFill>
              </a:rPr>
              <a:t>Blok 2: Organisatie van de PE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0C61A2-E842-45FD-9FE6-361F02B5E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18" y="3429000"/>
            <a:ext cx="3442283" cy="25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8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6">
            <a:extLst>
              <a:ext uri="{FF2B5EF4-FFF2-40B4-BE49-F238E27FC236}">
                <a16:creationId xmlns:a16="http://schemas.microsoft.com/office/drawing/2014/main" id="{6E684EE1-67E8-4451-9C0B-BCAFB9AB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557" y="533400"/>
            <a:ext cx="6193844" cy="356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Doel is om helder te krijgen wat de missie en visie van de PE zijn.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Dit kan vooraf door de BL(s) zijn bepaald maar het kan natuurlijk ook samen met de trainees worden besloten.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lvl="1"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800" dirty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68FA2B6-09A8-419A-B16C-545A7BB3E588}"/>
              </a:ext>
            </a:extLst>
          </p:cNvPr>
          <p:cNvSpPr/>
          <p:nvPr/>
        </p:nvSpPr>
        <p:spPr>
          <a:xfrm>
            <a:off x="725270" y="4582974"/>
            <a:ext cx="4001549" cy="1314487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Handige hulpmiddelen: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chemeClr val="tx1"/>
                </a:solidFill>
                <a:hlinkClick r:id="rId2"/>
              </a:rPr>
              <a:t>informatie</a:t>
            </a:r>
            <a:r>
              <a:rPr lang="nl-NL" dirty="0">
                <a:solidFill>
                  <a:schemeClr val="tx1"/>
                </a:solidFill>
              </a:rPr>
              <a:t> over missie, visie en strategie op de site van de KvK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Het </a:t>
            </a:r>
            <a:r>
              <a:rPr lang="nl-NL" dirty="0">
                <a:solidFill>
                  <a:schemeClr val="tx1"/>
                </a:solidFill>
                <a:hlinkClick r:id="rId3" action="ppaction://hlinkfile"/>
              </a:rPr>
              <a:t>Canvas-businessmodel</a:t>
            </a: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73D6E75-03F8-43A5-979B-28B8BBEFE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70" y="456003"/>
            <a:ext cx="3048264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0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9229" y="273051"/>
            <a:ext cx="6423171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u="sng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22" y="1017060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75D1747-2D8F-4FF6-8F46-DE4178A2E2FC}"/>
              </a:ext>
            </a:extLst>
          </p:cNvPr>
          <p:cNvSpPr txBox="1">
            <a:spLocks/>
          </p:cNvSpPr>
          <p:nvPr/>
        </p:nvSpPr>
        <p:spPr>
          <a:xfrm>
            <a:off x="762001" y="425449"/>
            <a:ext cx="4011084" cy="1314209"/>
          </a:xfrm>
          <a:prstGeom prst="rect">
            <a:avLst/>
          </a:prstGeom>
          <a:solidFill>
            <a:srgbClr val="9DCAB9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rgbClr val="56355B"/>
                </a:solidFill>
              </a:rPr>
              <a:t>MISSIE &amp; VISIE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B9E22B-2C1A-4BF1-A1BC-7D24F8780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445842"/>
            <a:ext cx="4011084" cy="268032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112F8EB-FA13-4502-8C6A-950D9CF7FE91}"/>
              </a:ext>
            </a:extLst>
          </p:cNvPr>
          <p:cNvSpPr txBox="1">
            <a:spLocks/>
          </p:cNvSpPr>
          <p:nvPr/>
        </p:nvSpPr>
        <p:spPr>
          <a:xfrm>
            <a:off x="5159229" y="425449"/>
            <a:ext cx="6423171" cy="579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56355B"/>
                </a:solidFill>
              </a:rPr>
              <a:t>De </a:t>
            </a:r>
            <a:r>
              <a:rPr lang="nl-NL" sz="3000" b="1" dirty="0">
                <a:solidFill>
                  <a:srgbClr val="56355B"/>
                </a:solidFill>
              </a:rPr>
              <a:t>missie</a:t>
            </a:r>
            <a:r>
              <a:rPr lang="nl-NL" sz="3000" dirty="0">
                <a:solidFill>
                  <a:srgbClr val="56355B"/>
                </a:solidFill>
              </a:rPr>
              <a:t> &amp; </a:t>
            </a:r>
            <a:r>
              <a:rPr lang="nl-NL" sz="3000" b="1" dirty="0">
                <a:solidFill>
                  <a:srgbClr val="56355B"/>
                </a:solidFill>
              </a:rPr>
              <a:t>visie </a:t>
            </a:r>
            <a:r>
              <a:rPr lang="nl-NL" sz="3000" dirty="0">
                <a:solidFill>
                  <a:srgbClr val="56355B"/>
                </a:solidFill>
              </a:rPr>
              <a:t>van onze PE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dirty="0"/>
              <a:t>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60552DA-7331-4EBC-B6AE-62F00CD8C934}"/>
              </a:ext>
            </a:extLst>
          </p:cNvPr>
          <p:cNvSpPr/>
          <p:nvPr/>
        </p:nvSpPr>
        <p:spPr>
          <a:xfrm>
            <a:off x="7428450" y="4811678"/>
            <a:ext cx="4001549" cy="1314487"/>
          </a:xfrm>
          <a:prstGeom prst="rect">
            <a:avLst/>
          </a:prstGeom>
          <a:solidFill>
            <a:srgbClr val="9DCAB9"/>
          </a:solidFill>
          <a:ln>
            <a:solidFill>
              <a:srgbClr val="563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Handige hulpmiddelen: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chemeClr val="tx1"/>
                </a:solidFill>
                <a:hlinkClick r:id="rId5"/>
              </a:rPr>
              <a:t>informatie</a:t>
            </a:r>
            <a:r>
              <a:rPr lang="nl-NL" dirty="0">
                <a:solidFill>
                  <a:schemeClr val="tx1"/>
                </a:solidFill>
              </a:rPr>
              <a:t> over missie, visie en strategie op de site van de KvK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Het </a:t>
            </a:r>
            <a:r>
              <a:rPr lang="nl-NL" dirty="0">
                <a:solidFill>
                  <a:schemeClr val="tx1"/>
                </a:solidFill>
                <a:hlinkClick r:id="rId6" action="ppaction://hlinkfile"/>
              </a:rPr>
              <a:t>Canvas-businessmodel</a:t>
            </a: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04268"/>
      </p:ext>
    </p:extLst>
  </p:cSld>
  <p:clrMapOvr>
    <a:masterClrMapping/>
  </p:clrMapOvr>
</p:sld>
</file>

<file path=ppt/theme/theme1.xml><?xml version="1.0" encoding="utf-8"?>
<a:theme xmlns:a="http://schemas.openxmlformats.org/drawingml/2006/main" name="PenNe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Ned" id="{8504AA5E-996E-427C-B15C-E8DABFAC6E15}" vid="{4C018FBF-D840-4D1D-88AB-1AE159B0455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410b36-c1e6-4a6f-baa0-dbabff6ee623">
      <Terms xmlns="http://schemas.microsoft.com/office/infopath/2007/PartnerControls"/>
    </lcf76f155ced4ddcb4097134ff3c332f>
    <TaxCatchAll xmlns="35c6331a-2a23-464e-9aa5-03df216f8e92" xsi:nil="true"/>
    <MediaLengthInSeconds xmlns="92410b36-c1e6-4a6f-baa0-dbabff6ee623" xsi:nil="true"/>
    <SharedWithUsers xmlns="35c6331a-2a23-464e-9aa5-03df216f8e9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D30E1369C9649B8DE5D1E85899AED" ma:contentTypeVersion="16" ma:contentTypeDescription="Een nieuw document maken." ma:contentTypeScope="" ma:versionID="40b629855f4d3ab498466f8039719cad">
  <xsd:schema xmlns:xsd="http://www.w3.org/2001/XMLSchema" xmlns:xs="http://www.w3.org/2001/XMLSchema" xmlns:p="http://schemas.microsoft.com/office/2006/metadata/properties" xmlns:ns2="92410b36-c1e6-4a6f-baa0-dbabff6ee623" xmlns:ns3="35c6331a-2a23-464e-9aa5-03df216f8e92" targetNamespace="http://schemas.microsoft.com/office/2006/metadata/properties" ma:root="true" ma:fieldsID="293c70e529f3ee3b16297332aa34974f" ns2:_="" ns3:_="">
    <xsd:import namespace="92410b36-c1e6-4a6f-baa0-dbabff6ee623"/>
    <xsd:import namespace="35c6331a-2a23-464e-9aa5-03df216f8e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10b36-c1e6-4a6f-baa0-dbabff6ee6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a693f84-d9d9-45de-9cc2-e572aa08d8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6331a-2a23-464e-9aa5-03df216f8e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eefe93-6f21-476a-8024-67cadef59b58}" ma:internalName="TaxCatchAll" ma:showField="CatchAllData" ma:web="35c6331a-2a23-464e-9aa5-03df216f8e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3BCC36-F8CE-4975-A0A4-3BCD6CACAD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841B11-892D-43FD-BC8E-7C89CC072459}">
  <ds:schemaRefs>
    <ds:schemaRef ds:uri="35c6331a-2a23-464e-9aa5-03df216f8e92"/>
    <ds:schemaRef ds:uri="92410b36-c1e6-4a6f-baa0-dbabff6ee6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BAF314-E21A-463C-BC0E-E8583DEBFC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1938</Words>
  <Application>Microsoft Office PowerPoint</Application>
  <PresentationFormat>Breedbeeld</PresentationFormat>
  <Paragraphs>334</Paragraphs>
  <Slides>25</Slides>
  <Notes>0</Notes>
  <HiddenSlides>10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PenNed</vt:lpstr>
      <vt:lpstr>OPSTART VAN DE PE Blok 2: Organisatie van de PE</vt:lpstr>
      <vt:lpstr>INHOUD BLOK 2 – Organisatie van de PE</vt:lpstr>
      <vt:lpstr>Over deze handleiding</vt:lpstr>
      <vt:lpstr>Uitgangspunten</vt:lpstr>
      <vt:lpstr>Doen</vt:lpstr>
      <vt:lpstr>Tips</vt:lpstr>
      <vt:lpstr>OPSTART VAN DE PE Blok 2: Organisatie van de PE</vt:lpstr>
      <vt:lpstr>PowerPoint-presentatie</vt:lpstr>
      <vt:lpstr>PowerPoint-presentatie</vt:lpstr>
      <vt:lpstr>PowerPoint-presentatie</vt:lpstr>
      <vt:lpstr>SOCIAAL BELEID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DE SLAG</vt:lpstr>
      <vt:lpstr>PowerPoint-presentatie</vt:lpstr>
      <vt:lpstr>AFSLUITING</vt:lpstr>
      <vt:lpstr>PowerPoint-presentatie</vt:lpstr>
      <vt:lpstr>PowerPoint-presentatie</vt:lpstr>
      <vt:lpstr>PowerPoint-presentatie</vt:lpstr>
    </vt:vector>
  </TitlesOfParts>
  <Company>Accent Automatisering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Arianne Schekkerman</dc:creator>
  <cp:lastModifiedBy>Suzanne Palm</cp:lastModifiedBy>
  <cp:revision>326</cp:revision>
  <dcterms:created xsi:type="dcterms:W3CDTF">2020-06-22T07:52:10Z</dcterms:created>
  <dcterms:modified xsi:type="dcterms:W3CDTF">2022-05-19T07:13:05Z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0x0101006BCD30E1369C9649B8DE5D1E85899AED</vt:lpwstr>
  </property>
  <property fmtid="{D5CDD505-2E9C-101B-9397-08002B2CF9AE}" pid="3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MediaServiceImageTags">
    <vt:lpwstr/>
  </property>
</Properties>
</file>