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2893"/>
    <a:srgbClr val="FF99FF"/>
    <a:srgbClr val="FF5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93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38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92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770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44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215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66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20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312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11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863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E185E-61D2-4BFD-8A76-15C589A20F5D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051D2-1BEE-416B-BFD5-1238404027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49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430"/>
          </a:xfrm>
        </p:spPr>
        <p:txBody>
          <a:bodyPr>
            <a:normAutofit fontScale="90000"/>
          </a:bodyPr>
          <a:lstStyle/>
          <a:p>
            <a:r>
              <a:rPr lang="nl-NL" sz="4000" b="1" dirty="0"/>
              <a:t>Processtroom Verkoopproces </a:t>
            </a:r>
            <a:r>
              <a:rPr lang="nl-NL" sz="2700" dirty="0"/>
              <a:t>(andere PE bestelt artikelen bij jouw PE)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838200" y="1431985"/>
            <a:ext cx="1116976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Secretariaat</a:t>
            </a:r>
            <a:r>
              <a:rPr lang="nl-NL" sz="2000" dirty="0"/>
              <a:t> ontvangt </a:t>
            </a:r>
            <a:r>
              <a:rPr lang="nl-NL" sz="2000" dirty="0" smtClean="0"/>
              <a:t>bestelling</a:t>
            </a:r>
            <a:r>
              <a:rPr lang="nl-NL" sz="2000" dirty="0" smtClean="0">
                <a:solidFill>
                  <a:srgbClr val="00B0F0"/>
                </a:solidFill>
              </a:rPr>
              <a:t> </a:t>
            </a:r>
            <a:r>
              <a:rPr lang="nl-NL" sz="2000" dirty="0" smtClean="0"/>
              <a:t>van</a:t>
            </a:r>
            <a:r>
              <a:rPr lang="nl-NL" sz="2000" dirty="0" smtClean="0">
                <a:solidFill>
                  <a:srgbClr val="00B0F0"/>
                </a:solidFill>
              </a:rPr>
              <a:t> </a:t>
            </a:r>
            <a:r>
              <a:rPr lang="nl-NL" sz="2000" dirty="0" smtClean="0">
                <a:solidFill>
                  <a:srgbClr val="00B050"/>
                </a:solidFill>
              </a:rPr>
              <a:t>klant</a:t>
            </a:r>
            <a:r>
              <a:rPr lang="nl-NL" sz="2000" dirty="0" smtClean="0">
                <a:solidFill>
                  <a:srgbClr val="00B0F0"/>
                </a:solidFill>
              </a:rPr>
              <a:t> </a:t>
            </a:r>
            <a:r>
              <a:rPr lang="nl-NL" sz="2000" dirty="0" smtClean="0">
                <a:sym typeface="Wingdings" panose="05000000000000000000" pitchFamily="2" charset="2"/>
              </a:rPr>
              <a:t> </a:t>
            </a:r>
            <a:r>
              <a:rPr lang="nl-NL" sz="2000" dirty="0" smtClean="0"/>
              <a:t>naar 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Verkoop</a:t>
            </a:r>
          </a:p>
          <a:p>
            <a:pPr marL="342900" indent="-342900">
              <a:buAutoNum type="arabicPeriod"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Verkoop </a:t>
            </a:r>
            <a:r>
              <a:rPr lang="nl-NL" sz="2000" dirty="0" smtClean="0"/>
              <a:t>maakt </a:t>
            </a:r>
            <a:r>
              <a:rPr lang="nl-NL" sz="2000" dirty="0" smtClean="0">
                <a:solidFill>
                  <a:srgbClr val="00B0F0"/>
                </a:solidFill>
              </a:rPr>
              <a:t>verkooporder</a:t>
            </a:r>
            <a:r>
              <a:rPr lang="nl-NL" sz="2000" dirty="0" smtClean="0"/>
              <a:t> aan en stuurt die als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2000" dirty="0" smtClean="0">
                <a:solidFill>
                  <a:srgbClr val="00B0F0"/>
                </a:solidFill>
              </a:rPr>
              <a:t>orderbevestiging-verkoop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2000" dirty="0" smtClean="0"/>
              <a:t>naar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2000" dirty="0" smtClean="0">
                <a:solidFill>
                  <a:srgbClr val="00B050"/>
                </a:solidFill>
              </a:rPr>
              <a:t>klant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342900" indent="-342900">
              <a:buAutoNum type="arabicPeriod"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Verkoop </a:t>
            </a:r>
            <a:r>
              <a:rPr lang="nl-NL" sz="2000" dirty="0" smtClean="0"/>
              <a:t>stuurt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2000" dirty="0"/>
              <a:t>k</a:t>
            </a:r>
            <a:r>
              <a:rPr lang="nl-NL" sz="2000" dirty="0" smtClean="0"/>
              <a:t>opie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2000" dirty="0">
                <a:solidFill>
                  <a:srgbClr val="00B0F0"/>
                </a:solidFill>
              </a:rPr>
              <a:t>verkooporder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l-NL" sz="2000" dirty="0" smtClean="0"/>
              <a:t>naar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 Inkoop/Magazijn</a:t>
            </a:r>
            <a:endParaRPr lang="nl-NL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Inkoop/Magazijn </a:t>
            </a:r>
            <a:r>
              <a:rPr lang="nl-NL" sz="2000" dirty="0"/>
              <a:t>maakt de bestelling verzendklaar en maakt </a:t>
            </a:r>
            <a:r>
              <a:rPr lang="nl-NL" sz="2000" dirty="0">
                <a:solidFill>
                  <a:srgbClr val="00B0F0"/>
                </a:solidFill>
              </a:rPr>
              <a:t>pakbon </a:t>
            </a:r>
            <a:r>
              <a:rPr lang="nl-NL" sz="2000" dirty="0" smtClean="0">
                <a:solidFill>
                  <a:srgbClr val="00B0F0"/>
                </a:solidFill>
              </a:rPr>
              <a:t>van verkooporder</a:t>
            </a:r>
            <a:r>
              <a:rPr lang="nl-NL" sz="2000" dirty="0" smtClean="0">
                <a:sym typeface="Wingdings" panose="05000000000000000000" pitchFamily="2" charset="2"/>
              </a:rPr>
              <a:t> </a:t>
            </a:r>
            <a:r>
              <a:rPr lang="nl-NL" sz="2000" dirty="0">
                <a:sym typeface="Wingdings" panose="05000000000000000000" pitchFamily="2" charset="2"/>
              </a:rPr>
              <a:t>naar </a:t>
            </a:r>
            <a:r>
              <a:rPr lang="nl-NL" sz="2000" dirty="0">
                <a:solidFill>
                  <a:srgbClr val="00B050"/>
                </a:solidFill>
                <a:sym typeface="Wingdings" panose="05000000000000000000" pitchFamily="2" charset="2"/>
              </a:rPr>
              <a:t>klant</a:t>
            </a:r>
            <a:endParaRPr lang="nl-NL" sz="2000" dirty="0">
              <a:solidFill>
                <a:srgbClr val="00B050"/>
              </a:solidFill>
            </a:endParaRPr>
          </a:p>
          <a:p>
            <a:pPr marL="342900" indent="-342900">
              <a:buAutoNum type="arabicPeriod"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Inkoop/Magazijn </a:t>
            </a:r>
            <a:r>
              <a:rPr lang="nl-NL" sz="2000" dirty="0"/>
              <a:t>meldt de verzending aan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Verkoop</a:t>
            </a:r>
            <a:r>
              <a:rPr lang="nl-NL" sz="2000" dirty="0"/>
              <a:t> </a:t>
            </a:r>
            <a:r>
              <a:rPr lang="nl-NL" sz="2000" dirty="0" err="1" smtClean="0"/>
              <a:t>dmv</a:t>
            </a:r>
            <a:r>
              <a:rPr lang="nl-NL" sz="2000" dirty="0" smtClean="0"/>
              <a:t>.</a:t>
            </a:r>
            <a:r>
              <a:rPr lang="nl-NL" sz="2000" dirty="0" smtClean="0">
                <a:solidFill>
                  <a:srgbClr val="00B0F0"/>
                </a:solidFill>
              </a:rPr>
              <a:t> </a:t>
            </a:r>
            <a:r>
              <a:rPr lang="nl-NL" sz="2000" dirty="0"/>
              <a:t>kopie</a:t>
            </a:r>
            <a:r>
              <a:rPr lang="nl-NL" sz="2000" dirty="0">
                <a:solidFill>
                  <a:srgbClr val="0070C0"/>
                </a:solidFill>
              </a:rPr>
              <a:t> </a:t>
            </a:r>
            <a:r>
              <a:rPr lang="nl-NL" sz="2000" dirty="0">
                <a:solidFill>
                  <a:srgbClr val="00B0F0"/>
                </a:solidFill>
              </a:rPr>
              <a:t>pakbon van verkooporder</a:t>
            </a:r>
          </a:p>
          <a:p>
            <a:pPr lvl="2"/>
            <a:r>
              <a:rPr lang="nl-NL" sz="1600" i="1" dirty="0" smtClean="0"/>
              <a:t>Ook doen: </a:t>
            </a:r>
            <a:r>
              <a:rPr lang="nl-NL" sz="1600" dirty="0" smtClean="0">
                <a:solidFill>
                  <a:schemeClr val="accent2">
                    <a:lumMod val="75000"/>
                  </a:schemeClr>
                </a:solidFill>
              </a:rPr>
              <a:t>Inkoop/Magazijn</a:t>
            </a:r>
            <a:r>
              <a:rPr lang="nl-NL" sz="1600" dirty="0" smtClean="0"/>
              <a:t> </a:t>
            </a:r>
            <a:r>
              <a:rPr lang="nl-NL" sz="1600" dirty="0"/>
              <a:t>bestelt nieuwe voorraad van verkochte artikelen o.b.v. gemuteerde </a:t>
            </a:r>
            <a:r>
              <a:rPr lang="nl-NL" sz="1600" dirty="0" smtClean="0">
                <a:solidFill>
                  <a:srgbClr val="00B0F0"/>
                </a:solidFill>
              </a:rPr>
              <a:t>voorraadlijst</a:t>
            </a:r>
            <a:r>
              <a:rPr lang="nl-NL" sz="1600" dirty="0"/>
              <a:t> </a:t>
            </a: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i="1" dirty="0" smtClean="0"/>
              <a:t>Zie </a:t>
            </a:r>
            <a:r>
              <a:rPr lang="nl-NL" sz="1600" i="1" dirty="0"/>
              <a:t>processtroom Inkoop</a:t>
            </a:r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Verkoop</a:t>
            </a:r>
            <a:r>
              <a:rPr lang="nl-NL" sz="2000" dirty="0"/>
              <a:t> maakt de </a:t>
            </a:r>
            <a:r>
              <a:rPr lang="nl-NL" sz="2000" dirty="0" smtClean="0">
                <a:solidFill>
                  <a:srgbClr val="00B0F0"/>
                </a:solidFill>
              </a:rPr>
              <a:t>verkoopfactuur </a:t>
            </a:r>
            <a:r>
              <a:rPr lang="nl-NL" sz="2000" dirty="0" err="1" smtClean="0"/>
              <a:t>obv</a:t>
            </a:r>
            <a:r>
              <a:rPr lang="nl-NL" sz="2000" dirty="0" smtClean="0"/>
              <a:t>.</a:t>
            </a:r>
            <a:r>
              <a:rPr lang="nl-NL" sz="2000" dirty="0" smtClean="0">
                <a:solidFill>
                  <a:srgbClr val="00B0F0"/>
                </a:solidFill>
              </a:rPr>
              <a:t> </a:t>
            </a:r>
            <a:r>
              <a:rPr lang="nl-NL" sz="2000" dirty="0"/>
              <a:t>kopie </a:t>
            </a:r>
            <a:r>
              <a:rPr lang="nl-NL" sz="2000" dirty="0">
                <a:solidFill>
                  <a:srgbClr val="00B0F0"/>
                </a:solidFill>
              </a:rPr>
              <a:t>pakbon van verkooporder</a:t>
            </a:r>
            <a:r>
              <a:rPr lang="nl-NL" sz="2000" dirty="0" smtClean="0"/>
              <a:t> </a:t>
            </a:r>
            <a:r>
              <a:rPr lang="nl-NL" sz="2000" dirty="0">
                <a:sym typeface="Wingdings" panose="05000000000000000000" pitchFamily="2" charset="2"/>
              </a:rPr>
              <a:t></a:t>
            </a:r>
            <a:r>
              <a:rPr lang="nl-NL" sz="2000" dirty="0"/>
              <a:t> naar </a:t>
            </a:r>
            <a:r>
              <a:rPr lang="nl-NL" sz="2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klant</a:t>
            </a:r>
            <a:endParaRPr lang="nl-NL" sz="2000" dirty="0"/>
          </a:p>
          <a:p>
            <a:pPr marL="342900" indent="-342900">
              <a:buAutoNum type="arabicPeriod"/>
            </a:pP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Verkoop</a:t>
            </a:r>
            <a:r>
              <a:rPr lang="nl-NL" sz="2000" dirty="0"/>
              <a:t> stuurt een kopie </a:t>
            </a:r>
            <a:r>
              <a:rPr lang="nl-NL" sz="2000" dirty="0" smtClean="0">
                <a:solidFill>
                  <a:srgbClr val="00B0F0"/>
                </a:solidFill>
              </a:rPr>
              <a:t>verkoopfactuur </a:t>
            </a:r>
            <a:r>
              <a:rPr lang="nl-NL" sz="2000" dirty="0" smtClean="0"/>
              <a:t>naar </a:t>
            </a:r>
            <a:r>
              <a:rPr lang="nl-NL" sz="2000" dirty="0">
                <a:solidFill>
                  <a:schemeClr val="accent2">
                    <a:lumMod val="75000"/>
                  </a:schemeClr>
                </a:solidFill>
              </a:rPr>
              <a:t>Administratie</a:t>
            </a:r>
          </a:p>
          <a:p>
            <a:pPr marL="342900" indent="-342900">
              <a:buAutoNum type="arabicPeriod"/>
            </a:pP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Administratie</a:t>
            </a:r>
            <a:r>
              <a:rPr lang="nl-NL" sz="2000" dirty="0" smtClean="0"/>
              <a:t> </a:t>
            </a:r>
            <a:r>
              <a:rPr lang="nl-NL" sz="2000" dirty="0"/>
              <a:t>registreert </a:t>
            </a:r>
            <a:r>
              <a:rPr lang="nl-NL" sz="2000" i="1" dirty="0"/>
              <a:t>ontvangen betalingen</a:t>
            </a:r>
            <a:r>
              <a:rPr lang="nl-NL" sz="2000" dirty="0"/>
              <a:t> en vergelijkt met de kopie </a:t>
            </a:r>
            <a:r>
              <a:rPr lang="nl-NL" sz="2000" dirty="0" smtClean="0">
                <a:solidFill>
                  <a:srgbClr val="00B0F0"/>
                </a:solidFill>
              </a:rPr>
              <a:t>verkoopfactuur</a:t>
            </a:r>
            <a:endParaRPr lang="nl-NL" sz="2000" dirty="0">
              <a:solidFill>
                <a:srgbClr val="00B0F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Indien het klopt: ontvangen betaling </a:t>
            </a:r>
            <a:r>
              <a:rPr lang="nl-NL" sz="2000" dirty="0" smtClean="0"/>
              <a:t>afvinken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 smtClean="0"/>
              <a:t>Indien niet klopt: contact met 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bedrijfsleider</a:t>
            </a:r>
            <a:r>
              <a:rPr lang="nl-NL" sz="2000" dirty="0" smtClean="0"/>
              <a:t> en daarna met </a:t>
            </a:r>
            <a:r>
              <a:rPr lang="nl-NL" sz="2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klant</a:t>
            </a:r>
            <a:endParaRPr lang="nl-NL" sz="20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 smtClean="0"/>
          </a:p>
          <a:p>
            <a:r>
              <a:rPr lang="nl-NL" sz="2000" dirty="0">
                <a:solidFill>
                  <a:srgbClr val="C82893"/>
                </a:solidFill>
              </a:rPr>
              <a:t>Elke afdeling vinkt stappen af in </a:t>
            </a:r>
            <a:r>
              <a:rPr lang="nl-NL" sz="2000" dirty="0" smtClean="0">
                <a:solidFill>
                  <a:srgbClr val="C82893"/>
                </a:solidFill>
              </a:rPr>
              <a:t>Excellijst-Inkoop</a:t>
            </a:r>
            <a:endParaRPr lang="nl-NL" sz="2000" dirty="0">
              <a:solidFill>
                <a:srgbClr val="C82893"/>
              </a:solidFill>
            </a:endParaRPr>
          </a:p>
          <a:p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NB: Mails van klanten en leveranciers komen altijd aan bij Secretariaat (PE-Gmail)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9043359" y="6081622"/>
            <a:ext cx="3148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B0F0"/>
                </a:solidFill>
              </a:rPr>
              <a:t>Blauw</a:t>
            </a:r>
            <a:r>
              <a:rPr lang="nl-NL" dirty="0"/>
              <a:t> = document/formulier</a:t>
            </a:r>
          </a:p>
          <a:p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Bruin</a:t>
            </a:r>
            <a:r>
              <a:rPr lang="nl-NL" dirty="0"/>
              <a:t> = afdeling binnen de PE</a:t>
            </a:r>
          </a:p>
        </p:txBody>
      </p:sp>
    </p:spTree>
    <p:extLst>
      <p:ext uri="{BB962C8B-B14F-4D97-AF65-F5344CB8AC3E}">
        <p14:creationId xmlns:p14="http://schemas.microsoft.com/office/powerpoint/2010/main" val="321347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430"/>
          </a:xfrm>
        </p:spPr>
        <p:txBody>
          <a:bodyPr>
            <a:normAutofit/>
          </a:bodyPr>
          <a:lstStyle/>
          <a:p>
            <a:r>
              <a:rPr lang="nl-NL" sz="2800" b="1" dirty="0" smtClean="0">
                <a:solidFill>
                  <a:srgbClr val="00B0F0"/>
                </a:solidFill>
              </a:rPr>
              <a:t>NB</a:t>
            </a:r>
            <a:r>
              <a:rPr lang="nl-NL" sz="4000" b="1" dirty="0" smtClean="0">
                <a:solidFill>
                  <a:srgbClr val="00B0F0"/>
                </a:solidFill>
              </a:rPr>
              <a:t> </a:t>
            </a:r>
            <a:r>
              <a:rPr lang="nl-NL" sz="2800" b="1" dirty="0" smtClean="0">
                <a:solidFill>
                  <a:srgbClr val="00B0F0"/>
                </a:solidFill>
              </a:rPr>
              <a:t>Afdeling </a:t>
            </a:r>
            <a:r>
              <a:rPr lang="nl-NL" sz="2800" b="1" dirty="0">
                <a:solidFill>
                  <a:srgbClr val="00B0F0"/>
                </a:solidFill>
              </a:rPr>
              <a:t>Inkoop/Magazijn</a:t>
            </a:r>
            <a:endParaRPr lang="nl-NL" sz="2700" b="1" dirty="0">
              <a:solidFill>
                <a:srgbClr val="00B0F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838200" y="1431985"/>
            <a:ext cx="1116976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Afdeling Inkoop/Magazijn heeft een dubbelfunctie</a:t>
            </a:r>
          </a:p>
          <a:p>
            <a:endParaRPr lang="nl-NL" sz="2400" dirty="0" smtClean="0"/>
          </a:p>
          <a:p>
            <a:pPr marL="457200" indent="-457200">
              <a:buAutoNum type="alphaLcPeriod"/>
            </a:pPr>
            <a:r>
              <a:rPr lang="nl-NL" sz="2400" dirty="0" smtClean="0"/>
              <a:t>Bij </a:t>
            </a:r>
            <a:r>
              <a:rPr lang="nl-NL" sz="2400" u="sng" dirty="0" smtClean="0"/>
              <a:t>verkopen</a:t>
            </a:r>
            <a:r>
              <a:rPr lang="nl-NL" sz="2400" dirty="0" smtClean="0"/>
              <a:t> (= andere PE die bij de eigen PE heeft besteld)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Bestellingen van andere PE’s verzendklaar maken op basis van verkooporder</a:t>
            </a:r>
          </a:p>
          <a:p>
            <a:r>
              <a:rPr lang="nl-NL" sz="2400" dirty="0"/>
              <a:t>Vandaar dat </a:t>
            </a:r>
            <a:r>
              <a:rPr lang="nl-NL" sz="2400" dirty="0" smtClean="0"/>
              <a:t>bij </a:t>
            </a:r>
            <a:r>
              <a:rPr lang="nl-NL" sz="2400" dirty="0"/>
              <a:t>de bijhorende documenten</a:t>
            </a:r>
            <a:r>
              <a:rPr lang="nl-NL" sz="2400" dirty="0" smtClean="0"/>
              <a:t> </a:t>
            </a:r>
            <a:r>
              <a:rPr lang="nl-NL" sz="2400" dirty="0"/>
              <a:t>steeds de term </a:t>
            </a:r>
            <a:r>
              <a:rPr lang="nl-NL" sz="2400" u="sng" dirty="0"/>
              <a:t>verkoop</a:t>
            </a:r>
            <a:r>
              <a:rPr lang="nl-NL" sz="2400" dirty="0"/>
              <a:t> wordt genoemd:</a:t>
            </a:r>
          </a:p>
          <a:p>
            <a:r>
              <a:rPr lang="nl-NL" sz="2400" dirty="0" smtClean="0">
                <a:solidFill>
                  <a:srgbClr val="00B0F0"/>
                </a:solidFill>
              </a:rPr>
              <a:t>Verkooporder</a:t>
            </a:r>
            <a:r>
              <a:rPr lang="nl-NL" sz="2400" dirty="0">
                <a:solidFill>
                  <a:srgbClr val="00B0F0"/>
                </a:solidFill>
              </a:rPr>
              <a:t>, pakbon van verkooporder, verkoopfactuur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sz="2400" dirty="0" smtClean="0"/>
          </a:p>
          <a:p>
            <a:pPr marL="457200" indent="-457200">
              <a:buAutoNum type="alphaLcPeriod"/>
            </a:pPr>
            <a:r>
              <a:rPr lang="nl-NL" sz="2400" dirty="0" smtClean="0"/>
              <a:t>Bij </a:t>
            </a:r>
            <a:r>
              <a:rPr lang="nl-NL" sz="2400" u="sng" dirty="0" smtClean="0"/>
              <a:t>inkopen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Bestellingen doen bij andere PE’s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Ontvangen van die ingekochte artikelen</a:t>
            </a:r>
            <a:endParaRPr lang="nl-NL" sz="2400" dirty="0"/>
          </a:p>
          <a:p>
            <a:r>
              <a:rPr lang="nl-NL" sz="2400" dirty="0" smtClean="0"/>
              <a:t>Vandaar dat bij de bijhorende documenten steeds de term </a:t>
            </a:r>
            <a:r>
              <a:rPr lang="nl-NL" sz="2400" u="sng" dirty="0" smtClean="0"/>
              <a:t>inkoop</a:t>
            </a:r>
            <a:r>
              <a:rPr lang="nl-NL" sz="2400" dirty="0" smtClean="0"/>
              <a:t> wordt genoemd:</a:t>
            </a:r>
          </a:p>
          <a:p>
            <a:r>
              <a:rPr lang="nl-NL" sz="2400" dirty="0" smtClean="0">
                <a:solidFill>
                  <a:srgbClr val="00B0F0"/>
                </a:solidFill>
              </a:rPr>
              <a:t>Inkooporder, pakbon van inkooporder, inkoopfactuur</a:t>
            </a:r>
            <a:endParaRPr lang="nl-NL" sz="2400" dirty="0">
              <a:solidFill>
                <a:srgbClr val="00B0F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9043359" y="6081622"/>
            <a:ext cx="3148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B0F0"/>
                </a:solidFill>
              </a:rPr>
              <a:t>Blauw</a:t>
            </a:r>
            <a:r>
              <a:rPr lang="nl-NL" dirty="0"/>
              <a:t> = document/formulier</a:t>
            </a:r>
          </a:p>
          <a:p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Bruin</a:t>
            </a:r>
            <a:r>
              <a:rPr lang="nl-NL" dirty="0"/>
              <a:t> = afdeling binnen de PE</a:t>
            </a:r>
          </a:p>
        </p:txBody>
      </p:sp>
    </p:spTree>
    <p:extLst>
      <p:ext uri="{BB962C8B-B14F-4D97-AF65-F5344CB8AC3E}">
        <p14:creationId xmlns:p14="http://schemas.microsoft.com/office/powerpoint/2010/main" val="7238110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250</Words>
  <Application>Microsoft Office PowerPoint</Application>
  <PresentationFormat>Breedbeeld</PresentationFormat>
  <Paragraphs>34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Kantoorthema</vt:lpstr>
      <vt:lpstr>Processtroom Verkoopproces (andere PE bestelt artikelen bij jouw PE)</vt:lpstr>
      <vt:lpstr>NB Afdeling Inkoop/Magazijn</vt:lpstr>
    </vt:vector>
  </TitlesOfParts>
  <Company>Accent Automatisering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Klant (PE-X) bestelt artikelen bij jouw eigen PE (ePE)</dc:title>
  <dc:creator>Arianne Schekkerman</dc:creator>
  <cp:lastModifiedBy>Claire Schekkerman</cp:lastModifiedBy>
  <cp:revision>65</cp:revision>
  <dcterms:created xsi:type="dcterms:W3CDTF">2020-04-08T10:55:32Z</dcterms:created>
  <dcterms:modified xsi:type="dcterms:W3CDTF">2021-03-31T07:48:50Z</dcterms:modified>
</cp:coreProperties>
</file>